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4.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3" r:id="rId4"/>
    <p:sldMasterId id="2147483738" r:id="rId5"/>
    <p:sldMasterId id="2147483684" r:id="rId6"/>
    <p:sldMasterId id="2147483689" r:id="rId7"/>
    <p:sldMasterId id="2147483691" r:id="rId8"/>
    <p:sldMasterId id="2147483705" r:id="rId9"/>
  </p:sldMasterIdLst>
  <p:notesMasterIdLst>
    <p:notesMasterId r:id="rId17"/>
  </p:notesMasterIdLst>
  <p:handoutMasterIdLst>
    <p:handoutMasterId r:id="rId18"/>
  </p:handoutMasterIdLst>
  <p:sldIdLst>
    <p:sldId id="256" r:id="rId10"/>
    <p:sldId id="257" r:id="rId11"/>
    <p:sldId id="261" r:id="rId12"/>
    <p:sldId id="258" r:id="rId13"/>
    <p:sldId id="262" r:id="rId14"/>
    <p:sldId id="259" r:id="rId15"/>
    <p:sldId id="263"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1"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09356AC-F766-9712-D4F3-850E6F70051A}" name="Laila Selener" initials="LS" userId="S::laila@paal15.com::e5e37e29-2e87-4e02-aac2-f29687c28be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7E1"/>
    <a:srgbClr val="F0E5DD"/>
    <a:srgbClr val="F6E2D9"/>
    <a:srgbClr val="151523"/>
    <a:srgbClr val="FF394B"/>
    <a:srgbClr val="9F9F9F"/>
    <a:srgbClr val="FCD5CD"/>
    <a:srgbClr val="151524"/>
    <a:srgbClr val="080610"/>
    <a:srgbClr val="FDF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A111915-BE36-4E01-A7E5-04B1672EAD32}">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Stijl, licht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Stijl, licht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98"/>
    <p:restoredTop sz="95937"/>
  </p:normalViewPr>
  <p:slideViewPr>
    <p:cSldViewPr snapToGrid="0">
      <p:cViewPr>
        <p:scale>
          <a:sx n="194" d="100"/>
          <a:sy n="194" d="100"/>
        </p:scale>
        <p:origin x="848" y="216"/>
      </p:cViewPr>
      <p:guideLst>
        <p:guide orient="horz" pos="2251"/>
        <p:guide pos="384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276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5" Type="http://schemas.openxmlformats.org/officeDocument/2006/relationships/slideMaster" Target="slideMasters/slideMaster2.xml"/><Relationship Id="rId15" Type="http://schemas.openxmlformats.org/officeDocument/2006/relationships/slide" Target="slides/slide6.xml"/><Relationship Id="rId23" Type="http://schemas.microsoft.com/office/2018/10/relationships/authors" Target="authors.xml"/><Relationship Id="rId10" Type="http://schemas.openxmlformats.org/officeDocument/2006/relationships/slide" Target="slides/slide1.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B272340B-CA84-9B49-A090-4A593FBD6F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a:extLst>
              <a:ext uri="{FF2B5EF4-FFF2-40B4-BE49-F238E27FC236}">
                <a16:creationId xmlns:a16="http://schemas.microsoft.com/office/drawing/2014/main" id="{56529F19-82D8-F84C-8AD9-C47ECF13E3D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E102EEB-22E9-994F-87A5-A06D42D83383}" type="datetimeFigureOut">
              <a:rPr lang="en-GB" smtClean="0"/>
              <a:t>17/05/2023</a:t>
            </a:fld>
            <a:endParaRPr lang="en-GB"/>
          </a:p>
        </p:txBody>
      </p:sp>
      <p:sp>
        <p:nvSpPr>
          <p:cNvPr id="4" name="Tijdelijke aanduiding voor voettekst 3">
            <a:extLst>
              <a:ext uri="{FF2B5EF4-FFF2-40B4-BE49-F238E27FC236}">
                <a16:creationId xmlns:a16="http://schemas.microsoft.com/office/drawing/2014/main" id="{59B4F675-FDCE-674A-856B-D385E00721D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Tijdelijke aanduiding voor dianummer 4">
            <a:extLst>
              <a:ext uri="{FF2B5EF4-FFF2-40B4-BE49-F238E27FC236}">
                <a16:creationId xmlns:a16="http://schemas.microsoft.com/office/drawing/2014/main" id="{535CB7DF-A9C9-2041-ABC8-53C09FAE21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804EF7-EFA0-B640-A1B3-43948E75B878}" type="slidenum">
              <a:rPr lang="en-GB" smtClean="0"/>
              <a:t>‹#›</a:t>
            </a:fld>
            <a:endParaRPr lang="en-GB"/>
          </a:p>
        </p:txBody>
      </p:sp>
    </p:spTree>
    <p:extLst>
      <p:ext uri="{BB962C8B-B14F-4D97-AF65-F5344CB8AC3E}">
        <p14:creationId xmlns:p14="http://schemas.microsoft.com/office/powerpoint/2010/main" val="31511385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7DDD7AF-ADAD-6742-AAD0-8BC5F49D0E5A}" type="datetimeFigureOut">
              <a:rPr lang="en-US" smtClean="0"/>
              <a:pPr/>
              <a:t>5/17/2023</a:t>
            </a:fld>
            <a:endParaRPr lang="en-US" dirty="0"/>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CC6A088B-2A11-B842-9BCF-6B0318B651DC}" type="slidenum">
              <a:rPr lang="en-US" smtClean="0"/>
              <a:pPr/>
              <a:t>‹#›</a:t>
            </a:fld>
            <a:endParaRPr lang="en-US" dirty="0"/>
          </a:p>
        </p:txBody>
      </p:sp>
    </p:spTree>
    <p:extLst>
      <p:ext uri="{BB962C8B-B14F-4D97-AF65-F5344CB8AC3E}">
        <p14:creationId xmlns:p14="http://schemas.microsoft.com/office/powerpoint/2010/main" val="266810837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6A088B-2A11-B842-9BCF-6B0318B651DC}" type="slidenum">
              <a:rPr lang="en-US" smtClean="0"/>
              <a:pPr/>
              <a:t>6</a:t>
            </a:fld>
            <a:endParaRPr lang="en-US" dirty="0"/>
          </a:p>
        </p:txBody>
      </p:sp>
    </p:spTree>
    <p:extLst>
      <p:ext uri="{BB962C8B-B14F-4D97-AF65-F5344CB8AC3E}">
        <p14:creationId xmlns:p14="http://schemas.microsoft.com/office/powerpoint/2010/main" val="3040831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6A088B-2A11-B842-9BCF-6B0318B651DC}" type="slidenum">
              <a:rPr lang="en-US" smtClean="0"/>
              <a:pPr/>
              <a:t>7</a:t>
            </a:fld>
            <a:endParaRPr lang="en-US" dirty="0"/>
          </a:p>
        </p:txBody>
      </p:sp>
    </p:spTree>
    <p:extLst>
      <p:ext uri="{BB962C8B-B14F-4D97-AF65-F5344CB8AC3E}">
        <p14:creationId xmlns:p14="http://schemas.microsoft.com/office/powerpoint/2010/main" val="26391282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Master" Target="../slideMasters/slideMaster1.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svg"/><Relationship Id="rId7" Type="http://schemas.openxmlformats.org/officeDocument/2006/relationships/image" Target="../media/image62.svg"/><Relationship Id="rId2" Type="http://schemas.openxmlformats.org/officeDocument/2006/relationships/image" Target="../media/image57.png"/><Relationship Id="rId1" Type="http://schemas.openxmlformats.org/officeDocument/2006/relationships/slideMaster" Target="../slideMasters/slideMaster2.xml"/><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 Id="rId9" Type="http://schemas.openxmlformats.org/officeDocument/2006/relationships/image" Target="../media/image64.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Master" Target="../slideMasters/slideMaster2.xml"/><Relationship Id="rId4" Type="http://schemas.openxmlformats.org/officeDocument/2006/relationships/image" Target="../media/image67.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18" Type="http://schemas.openxmlformats.org/officeDocument/2006/relationships/image" Target="../media/image18.pn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17" Type="http://schemas.openxmlformats.org/officeDocument/2006/relationships/image" Target="../media/image17.svg"/><Relationship Id="rId2" Type="http://schemas.openxmlformats.org/officeDocument/2006/relationships/image" Target="../media/image2.png"/><Relationship Id="rId16"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19" Type="http://schemas.openxmlformats.org/officeDocument/2006/relationships/image" Target="../media/image19.sv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31.png"/><Relationship Id="rId18" Type="http://schemas.openxmlformats.org/officeDocument/2006/relationships/image" Target="../media/image36.png"/><Relationship Id="rId26" Type="http://schemas.openxmlformats.org/officeDocument/2006/relationships/image" Target="../media/image44.png"/><Relationship Id="rId3" Type="http://schemas.openxmlformats.org/officeDocument/2006/relationships/image" Target="../media/image21.tif"/><Relationship Id="rId21" Type="http://schemas.openxmlformats.org/officeDocument/2006/relationships/image" Target="../media/image39.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5.png"/><Relationship Id="rId25" Type="http://schemas.openxmlformats.org/officeDocument/2006/relationships/image" Target="../media/image43.png"/><Relationship Id="rId2" Type="http://schemas.openxmlformats.org/officeDocument/2006/relationships/image" Target="../media/image20.png"/><Relationship Id="rId16" Type="http://schemas.openxmlformats.org/officeDocument/2006/relationships/image" Target="../media/image34.png"/><Relationship Id="rId20" Type="http://schemas.openxmlformats.org/officeDocument/2006/relationships/image" Target="../media/image38.png"/><Relationship Id="rId29" Type="http://schemas.openxmlformats.org/officeDocument/2006/relationships/image" Target="../media/image47.svg"/><Relationship Id="rId1" Type="http://schemas.openxmlformats.org/officeDocument/2006/relationships/slideMaster" Target="../slideMasters/slideMaster1.xml"/><Relationship Id="rId6" Type="http://schemas.openxmlformats.org/officeDocument/2006/relationships/image" Target="../media/image24.png"/><Relationship Id="rId11" Type="http://schemas.openxmlformats.org/officeDocument/2006/relationships/image" Target="../media/image29.png"/><Relationship Id="rId24" Type="http://schemas.openxmlformats.org/officeDocument/2006/relationships/image" Target="../media/image42.png"/><Relationship Id="rId5" Type="http://schemas.openxmlformats.org/officeDocument/2006/relationships/image" Target="../media/image23.png"/><Relationship Id="rId15" Type="http://schemas.openxmlformats.org/officeDocument/2006/relationships/image" Target="../media/image33.svg"/><Relationship Id="rId23" Type="http://schemas.openxmlformats.org/officeDocument/2006/relationships/image" Target="../media/image41.png"/><Relationship Id="rId28" Type="http://schemas.openxmlformats.org/officeDocument/2006/relationships/image" Target="../media/image46.png"/><Relationship Id="rId10" Type="http://schemas.openxmlformats.org/officeDocument/2006/relationships/image" Target="../media/image28.png"/><Relationship Id="rId19" Type="http://schemas.openxmlformats.org/officeDocument/2006/relationships/image" Target="../media/image37.png"/><Relationship Id="rId31" Type="http://schemas.openxmlformats.org/officeDocument/2006/relationships/image" Target="../media/image49.svg"/><Relationship Id="rId4" Type="http://schemas.openxmlformats.org/officeDocument/2006/relationships/image" Target="../media/image22.png"/><Relationship Id="rId9" Type="http://schemas.openxmlformats.org/officeDocument/2006/relationships/image" Target="../media/image27.png"/><Relationship Id="rId14" Type="http://schemas.openxmlformats.org/officeDocument/2006/relationships/image" Target="../media/image32.png"/><Relationship Id="rId22" Type="http://schemas.openxmlformats.org/officeDocument/2006/relationships/image" Target="../media/image40.svg"/><Relationship Id="rId27" Type="http://schemas.openxmlformats.org/officeDocument/2006/relationships/image" Target="../media/image45.svg"/><Relationship Id="rId30" Type="http://schemas.openxmlformats.org/officeDocument/2006/relationships/image" Target="../media/image4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 Slide">
    <p:spTree>
      <p:nvGrpSpPr>
        <p:cNvPr id="1" name=""/>
        <p:cNvGrpSpPr/>
        <p:nvPr/>
      </p:nvGrpSpPr>
      <p:grpSpPr>
        <a:xfrm>
          <a:off x="0" y="0"/>
          <a:ext cx="0" cy="0"/>
          <a:chOff x="0" y="0"/>
          <a:chExt cx="0" cy="0"/>
        </a:xfrm>
      </p:grpSpPr>
      <p:sp>
        <p:nvSpPr>
          <p:cNvPr id="9" name="Tijdelijke aanduiding voor tekst 8">
            <a:extLst>
              <a:ext uri="{FF2B5EF4-FFF2-40B4-BE49-F238E27FC236}">
                <a16:creationId xmlns:a16="http://schemas.microsoft.com/office/drawing/2014/main" id="{4369C336-B9AC-864F-BA7A-C6C414777F4B}"/>
              </a:ext>
            </a:extLst>
          </p:cNvPr>
          <p:cNvSpPr>
            <a:spLocks noGrp="1"/>
          </p:cNvSpPr>
          <p:nvPr>
            <p:ph type="body" sz="quarter" idx="10" hasCustomPrompt="1"/>
          </p:nvPr>
        </p:nvSpPr>
        <p:spPr>
          <a:xfrm>
            <a:off x="838200" y="2786063"/>
            <a:ext cx="6303963" cy="1285874"/>
          </a:xfrm>
          <a:prstGeom prst="rect">
            <a:avLst/>
          </a:prstGeom>
        </p:spPr>
        <p:txBody>
          <a:bodyPr anchor="ctr">
            <a:noAutofit/>
          </a:bodyPr>
          <a:lstStyle>
            <a:lvl1pPr marL="0" indent="0">
              <a:buNone/>
              <a:defRPr sz="2800" b="1">
                <a:solidFill>
                  <a:schemeClr val="tx1"/>
                </a:solidFill>
              </a:defRPr>
            </a:lvl1pPr>
          </a:lstStyle>
          <a:p>
            <a:pPr lvl="0"/>
            <a:r>
              <a:rPr lang="en-GB" noProof="1">
                <a:effectLst/>
              </a:rPr>
              <a:t>We’re Paal15. A consulting</a:t>
            </a:r>
            <a:br>
              <a:rPr lang="en-GB" noProof="1">
                <a:effectLst/>
              </a:rPr>
            </a:br>
            <a:r>
              <a:rPr lang="en-GB" noProof="1">
                <a:effectLst/>
              </a:rPr>
              <a:t>and go-to-market agency</a:t>
            </a:r>
            <a:br>
              <a:rPr lang="en-GB" noProof="1">
                <a:effectLst/>
              </a:rPr>
            </a:br>
            <a:r>
              <a:rPr lang="en-GB" noProof="1">
                <a:effectLst/>
              </a:rPr>
              <a:t>working exclusively in B2B tech.</a:t>
            </a:r>
            <a:endParaRPr lang="en-GB" noProof="1"/>
          </a:p>
        </p:txBody>
      </p:sp>
      <p:sp>
        <p:nvSpPr>
          <p:cNvPr id="12" name="Tijdelijke aanduiding voor tekst 11">
            <a:extLst>
              <a:ext uri="{FF2B5EF4-FFF2-40B4-BE49-F238E27FC236}">
                <a16:creationId xmlns:a16="http://schemas.microsoft.com/office/drawing/2014/main" id="{CB247A34-D186-7440-BC3B-0C7F487D7698}"/>
              </a:ext>
            </a:extLst>
          </p:cNvPr>
          <p:cNvSpPr>
            <a:spLocks noGrp="1"/>
          </p:cNvSpPr>
          <p:nvPr>
            <p:ph type="body" sz="quarter" idx="11" hasCustomPrompt="1"/>
          </p:nvPr>
        </p:nvSpPr>
        <p:spPr>
          <a:xfrm>
            <a:off x="838200" y="4271963"/>
            <a:ext cx="5257800" cy="1085228"/>
          </a:xfrm>
          <a:prstGeom prst="rect">
            <a:avLst/>
          </a:prstGeom>
        </p:spPr>
        <p:txBody>
          <a:bodyPr/>
          <a:lstStyle>
            <a:lvl1pPr marL="0" indent="0">
              <a:buNone/>
              <a:defRPr sz="1400" b="1"/>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GB" noProof="1">
                <a:effectLst/>
              </a:rPr>
              <a:t>Client name</a:t>
            </a:r>
          </a:p>
          <a:p>
            <a:pPr lvl="0"/>
            <a:r>
              <a:rPr lang="en-GB" noProof="1">
                <a:effectLst/>
              </a:rPr>
              <a:t>Final project report</a:t>
            </a:r>
          </a:p>
          <a:p>
            <a:pPr lvl="0"/>
            <a:r>
              <a:rPr lang="en-GB" noProof="1">
                <a:effectLst/>
              </a:rPr>
              <a:t>Date</a:t>
            </a:r>
          </a:p>
        </p:txBody>
      </p:sp>
      <p:pic>
        <p:nvPicPr>
          <p:cNvPr id="13" name="Afbeelding 12">
            <a:extLst>
              <a:ext uri="{FF2B5EF4-FFF2-40B4-BE49-F238E27FC236}">
                <a16:creationId xmlns:a16="http://schemas.microsoft.com/office/drawing/2014/main" id="{94F50259-1546-2F47-A4E2-25369AD92475}"/>
              </a:ext>
            </a:extLst>
          </p:cNvPr>
          <p:cNvPicPr>
            <a:picLocks noChangeAspect="1"/>
          </p:cNvPicPr>
          <p:nvPr userDrawn="1"/>
        </p:nvPicPr>
        <p:blipFill>
          <a:blip r:embed="rId2"/>
          <a:stretch>
            <a:fillRect/>
          </a:stretch>
        </p:blipFill>
        <p:spPr>
          <a:xfrm>
            <a:off x="838200" y="716216"/>
            <a:ext cx="520700" cy="660400"/>
          </a:xfrm>
          <a:prstGeom prst="rect">
            <a:avLst/>
          </a:prstGeom>
        </p:spPr>
      </p:pic>
    </p:spTree>
    <p:extLst>
      <p:ext uri="{BB962C8B-B14F-4D97-AF65-F5344CB8AC3E}">
        <p14:creationId xmlns:p14="http://schemas.microsoft.com/office/powerpoint/2010/main" val="17040758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 Chapter">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a:prstGeom prst="rect">
            <a:avLst/>
          </a:prstGeom>
        </p:spPr>
        <p:txBody>
          <a:bodyPr anchor="ctr" anchorCtr="0">
            <a:noAutofit/>
          </a:bodyPr>
          <a:lstStyle>
            <a:lvl1pPr marL="0" indent="0" algn="ctr">
              <a:buNone/>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dirty="0"/>
              <a:t>1. CHAPTER TITLE</a:t>
            </a:r>
          </a:p>
        </p:txBody>
      </p:sp>
    </p:spTree>
    <p:extLst>
      <p:ext uri="{BB962C8B-B14F-4D97-AF65-F5344CB8AC3E}">
        <p14:creationId xmlns:p14="http://schemas.microsoft.com/office/powerpoint/2010/main" val="31211635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dient - Chapter">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a:prstGeom prst="rect">
            <a:avLst/>
          </a:prstGeom>
        </p:spPr>
        <p:txBody>
          <a:bodyPr anchor="ctr" anchorCtr="0">
            <a:noAutofit/>
          </a:bodyPr>
          <a:lstStyle>
            <a:lvl1pPr marL="0" indent="0" algn="ctr">
              <a:buNone/>
              <a:defRPr lang="en-GB" sz="10800" kern="1200" noProof="0" dirty="0">
                <a:ln w="15875">
                  <a:solidFill>
                    <a:schemeClr val="tx2"/>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dirty="0"/>
              <a:t>1. CHAPTER TITLE</a:t>
            </a:r>
          </a:p>
        </p:txBody>
      </p:sp>
    </p:spTree>
    <p:extLst>
      <p:ext uri="{BB962C8B-B14F-4D97-AF65-F5344CB8AC3E}">
        <p14:creationId xmlns:p14="http://schemas.microsoft.com/office/powerpoint/2010/main" val="16640391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ck - Simple title">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054772" y="2963917"/>
            <a:ext cx="8082456" cy="930165"/>
          </a:xfrm>
          <a:prstGeom prst="rect">
            <a:avLst/>
          </a:prstGeom>
        </p:spPr>
        <p:txBody>
          <a:bodyPr anchor="ctr" anchorCtr="0">
            <a:noAutofit/>
          </a:bodyPr>
          <a:lstStyle>
            <a:lvl1pPr marL="0" indent="0" algn="ctr">
              <a:buNone/>
              <a:defRPr sz="4400" b="1">
                <a:solidFill>
                  <a:schemeClr val="bg1"/>
                </a:solidFill>
              </a:defRPr>
            </a:lvl1pPr>
            <a:lvl2pPr algn="ctr">
              <a:defRPr sz="1200"/>
            </a:lvl2pPr>
            <a:lvl3pPr algn="ctr">
              <a:defRPr sz="1200"/>
            </a:lvl3pPr>
            <a:lvl4pPr algn="ctr">
              <a:defRPr sz="1200"/>
            </a:lvl4pPr>
            <a:lvl5pPr algn="ctr">
              <a:defRPr sz="1200"/>
            </a:lvl5pPr>
          </a:lstStyle>
          <a:p>
            <a:pPr lvl="0"/>
            <a:r>
              <a:rPr lang="en-GB" noProof="0" dirty="0"/>
              <a:t>Insert text</a:t>
            </a:r>
          </a:p>
        </p:txBody>
      </p:sp>
    </p:spTree>
    <p:extLst>
      <p:ext uri="{BB962C8B-B14F-4D97-AF65-F5344CB8AC3E}">
        <p14:creationId xmlns:p14="http://schemas.microsoft.com/office/powerpoint/2010/main" val="33933318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olid - Simple title">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054772" y="2963917"/>
            <a:ext cx="8082456" cy="930165"/>
          </a:xfrm>
          <a:prstGeom prst="rect">
            <a:avLst/>
          </a:prstGeom>
        </p:spPr>
        <p:txBody>
          <a:bodyPr anchor="ctr" anchorCtr="0">
            <a:noAutofit/>
          </a:bodyPr>
          <a:lstStyle>
            <a:lvl1pPr marL="0" indent="0" algn="ctr">
              <a:buNone/>
              <a:defRPr sz="4400" b="1">
                <a:solidFill>
                  <a:srgbClr val="151523"/>
                </a:solidFill>
              </a:defRPr>
            </a:lvl1pPr>
            <a:lvl2pPr algn="ctr">
              <a:defRPr sz="1200"/>
            </a:lvl2pPr>
            <a:lvl3pPr algn="ctr">
              <a:defRPr sz="1200"/>
            </a:lvl3pPr>
            <a:lvl4pPr algn="ctr">
              <a:defRPr sz="1200"/>
            </a:lvl4pPr>
            <a:lvl5pPr algn="ctr">
              <a:defRPr sz="1200"/>
            </a:lvl5pPr>
          </a:lstStyle>
          <a:p>
            <a:pPr lvl="0"/>
            <a:r>
              <a:rPr lang="en-GB" noProof="0" dirty="0"/>
              <a:t>Insert text</a:t>
            </a:r>
          </a:p>
        </p:txBody>
      </p:sp>
    </p:spTree>
    <p:extLst>
      <p:ext uri="{BB962C8B-B14F-4D97-AF65-F5344CB8AC3E}">
        <p14:creationId xmlns:p14="http://schemas.microsoft.com/office/powerpoint/2010/main" val="13659665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Intro title and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9BC075-1B4B-212F-6249-A485DC0EB01D}"/>
              </a:ext>
            </a:extLst>
          </p:cNvPr>
          <p:cNvSpPr>
            <a:spLocks noGrp="1"/>
          </p:cNvSpPr>
          <p:nvPr>
            <p:ph type="title" hasCustomPrompt="1"/>
          </p:nvPr>
        </p:nvSpPr>
        <p:spPr>
          <a:xfrm>
            <a:off x="1774785" y="1046162"/>
            <a:ext cx="8642430" cy="1325563"/>
          </a:xfrm>
          <a:noFill/>
          <a:ln>
            <a:noFill/>
          </a:ln>
        </p:spPr>
        <p:txBody>
          <a:bodyPr>
            <a:normAutofit/>
          </a:bodyPr>
          <a:lstStyle>
            <a:lvl1pPr>
              <a:defRPr sz="4000" b="1">
                <a:ln w="6350">
                  <a:solidFill>
                    <a:srgbClr val="151523"/>
                  </a:solidFill>
                </a:ln>
                <a:noFill/>
                <a:latin typeface="Impact" panose="020B0806030902050204" pitchFamily="34" charset="0"/>
                <a:cs typeface="Arial" panose="020B0604020202020204" pitchFamily="34" charset="0"/>
              </a:defRPr>
            </a:lvl1pPr>
          </a:lstStyle>
          <a:p>
            <a:r>
              <a:rPr lang="en-GB" noProof="0" dirty="0"/>
              <a:t>INSERT TITLE IN CAPS</a:t>
            </a:r>
          </a:p>
        </p:txBody>
      </p:sp>
      <p:sp>
        <p:nvSpPr>
          <p:cNvPr id="3" name="Tijdelijke aanduiding voor inhoud 2">
            <a:extLst>
              <a:ext uri="{FF2B5EF4-FFF2-40B4-BE49-F238E27FC236}">
                <a16:creationId xmlns:a16="http://schemas.microsoft.com/office/drawing/2014/main" id="{91DE2017-55D6-228A-D63C-6C6C411B8C3C}"/>
              </a:ext>
            </a:extLst>
          </p:cNvPr>
          <p:cNvSpPr>
            <a:spLocks noGrp="1"/>
          </p:cNvSpPr>
          <p:nvPr>
            <p:ph idx="1" hasCustomPrompt="1"/>
          </p:nvPr>
        </p:nvSpPr>
        <p:spPr>
          <a:xfrm>
            <a:off x="1774785" y="2506662"/>
            <a:ext cx="8642430" cy="3436938"/>
          </a:xfrm>
          <a:prstGeom prst="rect">
            <a:avLst/>
          </a:prstGeom>
        </p:spPr>
        <p:txBody>
          <a:bodyPr>
            <a:normAutofit/>
          </a:bodyPr>
          <a:lstStyle>
            <a:lvl1pPr marL="0" indent="0">
              <a:lnSpc>
                <a:spcPct val="140000"/>
              </a:lnSpc>
              <a:spcBef>
                <a:spcPts val="0"/>
              </a:spcBef>
              <a:spcAft>
                <a:spcPts val="600"/>
              </a:spcAft>
              <a:buNone/>
              <a:defRPr sz="1400"/>
            </a:lvl1pPr>
            <a:lvl2pPr marL="457200" indent="0">
              <a:buNone/>
              <a:defRPr sz="1400"/>
            </a:lvl2pPr>
            <a:lvl3pPr marL="914400" indent="0">
              <a:buNone/>
              <a:defRPr sz="1200"/>
            </a:lvl3pPr>
            <a:lvl4pPr marL="1371600" indent="0">
              <a:buNone/>
              <a:defRPr sz="1100"/>
            </a:lvl4pPr>
            <a:lvl5pPr marL="1828800" indent="0">
              <a:buNone/>
              <a:defRPr sz="1100"/>
            </a:lvl5pPr>
          </a:lstStyle>
          <a:p>
            <a:pPr lvl="0"/>
            <a:r>
              <a:rPr lang="en-GB" noProof="0" dirty="0"/>
              <a:t>Insert text</a:t>
            </a:r>
          </a:p>
        </p:txBody>
      </p:sp>
    </p:spTree>
    <p:extLst>
      <p:ext uri="{BB962C8B-B14F-4D97-AF65-F5344CB8AC3E}">
        <p14:creationId xmlns:p14="http://schemas.microsoft.com/office/powerpoint/2010/main" val="28007158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entered text">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1DE2017-55D6-228A-D63C-6C6C411B8C3C}"/>
              </a:ext>
            </a:extLst>
          </p:cNvPr>
          <p:cNvSpPr>
            <a:spLocks noGrp="1"/>
          </p:cNvSpPr>
          <p:nvPr>
            <p:ph idx="1"/>
          </p:nvPr>
        </p:nvSpPr>
        <p:spPr>
          <a:xfrm>
            <a:off x="1833349" y="1710531"/>
            <a:ext cx="8525302" cy="3436938"/>
          </a:xfrm>
          <a:prstGeom prst="rect">
            <a:avLst/>
          </a:prstGeom>
        </p:spPr>
        <p:txBody>
          <a:bodyPr anchor="ctr" anchorCtr="0"/>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noProof="0" dirty="0" err="1"/>
              <a:t>Klikken</a:t>
            </a:r>
            <a:r>
              <a:rPr lang="en-GB" noProof="0" dirty="0"/>
              <a:t> om de </a:t>
            </a:r>
            <a:r>
              <a:rPr lang="en-GB" noProof="0" dirty="0" err="1"/>
              <a:t>tekststijl</a:t>
            </a:r>
            <a:r>
              <a:rPr lang="en-GB" noProof="0" dirty="0"/>
              <a:t> van het model </a:t>
            </a:r>
            <a:r>
              <a:rPr lang="en-GB" noProof="0" dirty="0" err="1"/>
              <a:t>te</a:t>
            </a:r>
            <a:r>
              <a:rPr lang="en-GB" noProof="0" dirty="0"/>
              <a:t> </a:t>
            </a:r>
            <a:r>
              <a:rPr lang="en-GB" noProof="0" dirty="0" err="1"/>
              <a:t>bewerken</a:t>
            </a:r>
            <a:endParaRPr lang="en-GB" noProof="0" dirty="0"/>
          </a:p>
        </p:txBody>
      </p:sp>
    </p:spTree>
    <p:extLst>
      <p:ext uri="{BB962C8B-B14F-4D97-AF65-F5344CB8AC3E}">
        <p14:creationId xmlns:p14="http://schemas.microsoft.com/office/powerpoint/2010/main" val="1560099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entered text + small title">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91DE2017-55D6-228A-D63C-6C6C411B8C3C}"/>
              </a:ext>
            </a:extLst>
          </p:cNvPr>
          <p:cNvSpPr>
            <a:spLocks noGrp="1"/>
          </p:cNvSpPr>
          <p:nvPr>
            <p:ph idx="1" hasCustomPrompt="1"/>
          </p:nvPr>
        </p:nvSpPr>
        <p:spPr>
          <a:xfrm>
            <a:off x="2647950" y="2314575"/>
            <a:ext cx="6896100" cy="2228850"/>
          </a:xfrm>
          <a:prstGeom prst="rect">
            <a:avLst/>
          </a:prstGeom>
        </p:spPr>
        <p:txBody>
          <a:bodyPr anchor="ctr" anchorCtr="0">
            <a:normAutofit/>
          </a:bodyPr>
          <a:lstStyle>
            <a:lvl1pPr marL="0" indent="0" algn="ctr">
              <a:buNone/>
              <a:defRPr sz="2400"/>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noProof="0" dirty="0"/>
              <a:t>Insert text</a:t>
            </a:r>
          </a:p>
        </p:txBody>
      </p:sp>
      <p:sp>
        <p:nvSpPr>
          <p:cNvPr id="2" name="Tijdelijke aanduiding voor inhoud 2">
            <a:extLst>
              <a:ext uri="{FF2B5EF4-FFF2-40B4-BE49-F238E27FC236}">
                <a16:creationId xmlns:a16="http://schemas.microsoft.com/office/drawing/2014/main" id="{1E7CF572-5BE0-B069-5745-9BE9F4B6A625}"/>
              </a:ext>
            </a:extLst>
          </p:cNvPr>
          <p:cNvSpPr>
            <a:spLocks noGrp="1"/>
          </p:cNvSpPr>
          <p:nvPr>
            <p:ph idx="10" hasCustomPrompt="1"/>
          </p:nvPr>
        </p:nvSpPr>
        <p:spPr>
          <a:xfrm>
            <a:off x="3876675" y="1657349"/>
            <a:ext cx="4438650" cy="657226"/>
          </a:xfrm>
          <a:prstGeom prst="rect">
            <a:avLst/>
          </a:prstGeom>
        </p:spPr>
        <p:txBody>
          <a:bodyPr anchor="ctr" anchorCtr="0"/>
          <a:lstStyle>
            <a:lvl1pPr marL="0" indent="0" algn="ctr">
              <a:buNone/>
              <a:defRPr b="0">
                <a:solidFill>
                  <a:srgbClr val="FF394B"/>
                </a:solidFill>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GB" noProof="0" dirty="0"/>
              <a:t>Insert small title</a:t>
            </a:r>
          </a:p>
        </p:txBody>
      </p:sp>
    </p:spTree>
    <p:extLst>
      <p:ext uri="{BB962C8B-B14F-4D97-AF65-F5344CB8AC3E}">
        <p14:creationId xmlns:p14="http://schemas.microsoft.com/office/powerpoint/2010/main" val="30942765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g Column + 8 options">
    <p:spTree>
      <p:nvGrpSpPr>
        <p:cNvPr id="1" name=""/>
        <p:cNvGrpSpPr/>
        <p:nvPr/>
      </p:nvGrpSpPr>
      <p:grpSpPr>
        <a:xfrm>
          <a:off x="0" y="0"/>
          <a:ext cx="0" cy="0"/>
          <a:chOff x="0" y="0"/>
          <a:chExt cx="0" cy="0"/>
        </a:xfrm>
      </p:grpSpPr>
      <p:sp>
        <p:nvSpPr>
          <p:cNvPr id="9" name="Tijdelijke aanduiding voor tekst 6">
            <a:extLst>
              <a:ext uri="{FF2B5EF4-FFF2-40B4-BE49-F238E27FC236}">
                <a16:creationId xmlns:a16="http://schemas.microsoft.com/office/drawing/2014/main" id="{D13A18E3-9435-EEEF-655E-869697F91D85}"/>
              </a:ext>
            </a:extLst>
          </p:cNvPr>
          <p:cNvSpPr>
            <a:spLocks noGrp="1"/>
          </p:cNvSpPr>
          <p:nvPr>
            <p:ph type="body" sz="quarter" idx="31" hasCustomPrompt="1"/>
          </p:nvPr>
        </p:nvSpPr>
        <p:spPr>
          <a:xfrm>
            <a:off x="4359946" y="1258348"/>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5" name="Afgeronde rechthoek 4">
            <a:extLst>
              <a:ext uri="{FF2B5EF4-FFF2-40B4-BE49-F238E27FC236}">
                <a16:creationId xmlns:a16="http://schemas.microsoft.com/office/drawing/2014/main" id="{A2F3149C-B8DE-694F-A175-E693BA9ED0F6}"/>
              </a:ext>
            </a:extLst>
          </p:cNvPr>
          <p:cNvSpPr/>
          <p:nvPr userDrawn="1"/>
        </p:nvSpPr>
        <p:spPr>
          <a:xfrm>
            <a:off x="974629" y="562708"/>
            <a:ext cx="2992461" cy="5732584"/>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noAutofit/>
          </a:bodyPr>
          <a:lstStyle/>
          <a:p>
            <a:pPr algn="ctr"/>
            <a:endParaRPr lang="en-US" dirty="0">
              <a:latin typeface="Arial" panose="020B0604020202020204" pitchFamily="34" charset="0"/>
            </a:endParaRPr>
          </a:p>
        </p:txBody>
      </p:sp>
      <p:sp>
        <p:nvSpPr>
          <p:cNvPr id="2" name="Tijdelijke aanduiding voor tekst 6">
            <a:extLst>
              <a:ext uri="{FF2B5EF4-FFF2-40B4-BE49-F238E27FC236}">
                <a16:creationId xmlns:a16="http://schemas.microsoft.com/office/drawing/2014/main" id="{B6EAABB4-3416-0568-BF36-326726A1ED24}"/>
              </a:ext>
            </a:extLst>
          </p:cNvPr>
          <p:cNvSpPr>
            <a:spLocks noGrp="1"/>
          </p:cNvSpPr>
          <p:nvPr>
            <p:ph type="body" sz="quarter" idx="10" hasCustomPrompt="1"/>
          </p:nvPr>
        </p:nvSpPr>
        <p:spPr>
          <a:xfrm>
            <a:off x="1296841" y="2852896"/>
            <a:ext cx="2206625" cy="212725"/>
          </a:xfrm>
          <a:prstGeom prst="rect">
            <a:avLst/>
          </a:prstGeom>
        </p:spPr>
        <p:txBody>
          <a:bodyPr anchor="t" anchorCtr="0">
            <a:noAutofit/>
          </a:bodyPr>
          <a:lstStyle>
            <a:lvl1pPr marL="0" indent="0">
              <a:buNone/>
              <a:defRPr sz="1100">
                <a:solidFill>
                  <a:srgbClr val="FF394B"/>
                </a:solidFill>
              </a:defRPr>
            </a:lvl1pPr>
          </a:lstStyle>
          <a:p>
            <a:pPr lvl="0"/>
            <a:r>
              <a:rPr lang="en-GB" noProof="0" dirty="0" err="1"/>
              <a:t>Pretitle</a:t>
            </a:r>
            <a:endParaRPr lang="en-GB" noProof="0" dirty="0"/>
          </a:p>
        </p:txBody>
      </p:sp>
      <p:sp>
        <p:nvSpPr>
          <p:cNvPr id="3" name="Tijdelijke aanduiding voor tekst 6">
            <a:extLst>
              <a:ext uri="{FF2B5EF4-FFF2-40B4-BE49-F238E27FC236}">
                <a16:creationId xmlns:a16="http://schemas.microsoft.com/office/drawing/2014/main" id="{53CFA9B4-9F41-AD6D-A6B6-E27F7BF184F7}"/>
              </a:ext>
            </a:extLst>
          </p:cNvPr>
          <p:cNvSpPr>
            <a:spLocks noGrp="1"/>
          </p:cNvSpPr>
          <p:nvPr>
            <p:ph type="body" sz="quarter" idx="12" hasCustomPrompt="1"/>
          </p:nvPr>
        </p:nvSpPr>
        <p:spPr>
          <a:xfrm>
            <a:off x="1296841" y="3152438"/>
            <a:ext cx="2206625" cy="212725"/>
          </a:xfrm>
          <a:prstGeom prst="rect">
            <a:avLst/>
          </a:prstGeom>
        </p:spPr>
        <p:txBody>
          <a:bodyPr anchor="t" anchorCtr="0">
            <a:noAutofit/>
          </a:bodyPr>
          <a:lstStyle>
            <a:lvl1pPr marL="0" indent="0">
              <a:lnSpc>
                <a:spcPct val="100000"/>
              </a:lnSpc>
              <a:spcBef>
                <a:spcPts val="0"/>
              </a:spcBef>
              <a:buNone/>
              <a:defRPr sz="1800" b="1">
                <a:solidFill>
                  <a:srgbClr val="151523"/>
                </a:solidFill>
              </a:defRPr>
            </a:lvl1pPr>
          </a:lstStyle>
          <a:p>
            <a:pPr lvl="0"/>
            <a:r>
              <a:rPr lang="en-GB" noProof="0" dirty="0"/>
              <a:t>Title</a:t>
            </a:r>
          </a:p>
        </p:txBody>
      </p:sp>
      <p:sp>
        <p:nvSpPr>
          <p:cNvPr id="6" name="Tijdelijke aanduiding voor tekst 6">
            <a:extLst>
              <a:ext uri="{FF2B5EF4-FFF2-40B4-BE49-F238E27FC236}">
                <a16:creationId xmlns:a16="http://schemas.microsoft.com/office/drawing/2014/main" id="{DC8C9F9B-0AFB-DFB0-280F-940EE84CAE20}"/>
              </a:ext>
            </a:extLst>
          </p:cNvPr>
          <p:cNvSpPr>
            <a:spLocks noGrp="1"/>
          </p:cNvSpPr>
          <p:nvPr>
            <p:ph type="body" sz="quarter" idx="14" hasCustomPrompt="1"/>
          </p:nvPr>
        </p:nvSpPr>
        <p:spPr>
          <a:xfrm>
            <a:off x="1296841" y="3878025"/>
            <a:ext cx="2206625" cy="1642886"/>
          </a:xfrm>
          <a:prstGeom prst="rect">
            <a:avLst/>
          </a:prstGeom>
        </p:spPr>
        <p:txBody>
          <a:bodyPr anchor="t" anchorCtr="0">
            <a:noAutofit/>
          </a:bodyPr>
          <a:lstStyle>
            <a:lvl1pPr marL="0" indent="0">
              <a:lnSpc>
                <a:spcPct val="130000"/>
              </a:lnSpc>
              <a:spcAft>
                <a:spcPts val="300"/>
              </a:spcAft>
              <a:buNone/>
              <a:defRPr sz="1000" b="0">
                <a:solidFill>
                  <a:srgbClr val="151523"/>
                </a:solidFill>
              </a:defRPr>
            </a:lvl1pPr>
          </a:lstStyle>
          <a:p>
            <a:pPr lvl="0"/>
            <a:r>
              <a:rPr lang="en-GB" noProof="0" dirty="0"/>
              <a:t>Copy</a:t>
            </a:r>
          </a:p>
        </p:txBody>
      </p:sp>
      <p:sp>
        <p:nvSpPr>
          <p:cNvPr id="7" name="Tijdelijke aanduiding voor afbeelding 2">
            <a:extLst>
              <a:ext uri="{FF2B5EF4-FFF2-40B4-BE49-F238E27FC236}">
                <a16:creationId xmlns:a16="http://schemas.microsoft.com/office/drawing/2014/main" id="{16625A90-EC72-5F85-AF27-2912583562F5}"/>
              </a:ext>
            </a:extLst>
          </p:cNvPr>
          <p:cNvSpPr>
            <a:spLocks noGrp="1"/>
          </p:cNvSpPr>
          <p:nvPr>
            <p:ph type="pic" sz="quarter" idx="30" hasCustomPrompt="1"/>
          </p:nvPr>
        </p:nvSpPr>
        <p:spPr>
          <a:xfrm>
            <a:off x="1339705" y="1258348"/>
            <a:ext cx="981464" cy="981463"/>
          </a:xfrm>
          <a:prstGeom prst="rect">
            <a:avLst/>
          </a:prstGeom>
        </p:spPr>
        <p:txBody>
          <a:bodyPr anchor="t" anchorCtr="0">
            <a:noAutofit/>
          </a:bodyPr>
          <a:lstStyle>
            <a:lvl1pPr marL="0" indent="0" algn="ctr">
              <a:buNone/>
              <a:defRPr>
                <a:solidFill>
                  <a:srgbClr val="151523"/>
                </a:solidFill>
              </a:defRPr>
            </a:lvl1pPr>
          </a:lstStyle>
          <a:p>
            <a:r>
              <a:rPr lang="en-GB" dirty="0"/>
              <a:t>[icon]</a:t>
            </a:r>
          </a:p>
        </p:txBody>
      </p:sp>
      <p:sp>
        <p:nvSpPr>
          <p:cNvPr id="10" name="Tijdelijke aanduiding voor tekst 6">
            <a:extLst>
              <a:ext uri="{FF2B5EF4-FFF2-40B4-BE49-F238E27FC236}">
                <a16:creationId xmlns:a16="http://schemas.microsoft.com/office/drawing/2014/main" id="{F00BDC91-C7B6-BBAF-0360-3D4B6FAAE895}"/>
              </a:ext>
            </a:extLst>
          </p:cNvPr>
          <p:cNvSpPr>
            <a:spLocks noGrp="1"/>
          </p:cNvSpPr>
          <p:nvPr>
            <p:ph type="body" sz="quarter" idx="32" hasCustomPrompt="1"/>
          </p:nvPr>
        </p:nvSpPr>
        <p:spPr>
          <a:xfrm>
            <a:off x="4359946" y="1471074"/>
            <a:ext cx="3247024" cy="498404"/>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15" name="Tijdelijke aanduiding voor tekst 6">
            <a:extLst>
              <a:ext uri="{FF2B5EF4-FFF2-40B4-BE49-F238E27FC236}">
                <a16:creationId xmlns:a16="http://schemas.microsoft.com/office/drawing/2014/main" id="{C80B767B-7034-1621-1537-E28E3A95CEAC}"/>
              </a:ext>
            </a:extLst>
          </p:cNvPr>
          <p:cNvSpPr>
            <a:spLocks noGrp="1"/>
          </p:cNvSpPr>
          <p:nvPr>
            <p:ph type="body" sz="quarter" idx="33" hasCustomPrompt="1"/>
          </p:nvPr>
        </p:nvSpPr>
        <p:spPr>
          <a:xfrm>
            <a:off x="4359946" y="2173378"/>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16" name="Tijdelijke aanduiding voor tekst 6">
            <a:extLst>
              <a:ext uri="{FF2B5EF4-FFF2-40B4-BE49-F238E27FC236}">
                <a16:creationId xmlns:a16="http://schemas.microsoft.com/office/drawing/2014/main" id="{FBE9AD4A-33E7-F94B-6BF4-A0F191C0AC9C}"/>
              </a:ext>
            </a:extLst>
          </p:cNvPr>
          <p:cNvSpPr>
            <a:spLocks noGrp="1"/>
          </p:cNvSpPr>
          <p:nvPr>
            <p:ph type="body" sz="quarter" idx="34" hasCustomPrompt="1"/>
          </p:nvPr>
        </p:nvSpPr>
        <p:spPr>
          <a:xfrm>
            <a:off x="4359946" y="2386104"/>
            <a:ext cx="3247024" cy="72172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17" name="Tijdelijke aanduiding voor tekst 6">
            <a:extLst>
              <a:ext uri="{FF2B5EF4-FFF2-40B4-BE49-F238E27FC236}">
                <a16:creationId xmlns:a16="http://schemas.microsoft.com/office/drawing/2014/main" id="{B3982ED9-01F7-74D0-8E5E-539F7995BCC2}"/>
              </a:ext>
            </a:extLst>
          </p:cNvPr>
          <p:cNvSpPr>
            <a:spLocks noGrp="1"/>
          </p:cNvSpPr>
          <p:nvPr>
            <p:ph type="body" sz="quarter" idx="35" hasCustomPrompt="1"/>
          </p:nvPr>
        </p:nvSpPr>
        <p:spPr>
          <a:xfrm>
            <a:off x="4359946" y="3314751"/>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18" name="Tijdelijke aanduiding voor tekst 6">
            <a:extLst>
              <a:ext uri="{FF2B5EF4-FFF2-40B4-BE49-F238E27FC236}">
                <a16:creationId xmlns:a16="http://schemas.microsoft.com/office/drawing/2014/main" id="{47C8889F-420C-EBA4-BA8A-7AFAAF81D407}"/>
              </a:ext>
            </a:extLst>
          </p:cNvPr>
          <p:cNvSpPr>
            <a:spLocks noGrp="1"/>
          </p:cNvSpPr>
          <p:nvPr>
            <p:ph type="body" sz="quarter" idx="36" hasCustomPrompt="1"/>
          </p:nvPr>
        </p:nvSpPr>
        <p:spPr>
          <a:xfrm>
            <a:off x="4359946" y="3527476"/>
            <a:ext cx="3247024" cy="110027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19" name="Tijdelijke aanduiding voor tekst 6">
            <a:extLst>
              <a:ext uri="{FF2B5EF4-FFF2-40B4-BE49-F238E27FC236}">
                <a16:creationId xmlns:a16="http://schemas.microsoft.com/office/drawing/2014/main" id="{B547DF33-4114-92BC-3A1A-B19B5AF3432E}"/>
              </a:ext>
            </a:extLst>
          </p:cNvPr>
          <p:cNvSpPr>
            <a:spLocks noGrp="1"/>
          </p:cNvSpPr>
          <p:nvPr>
            <p:ph type="body" sz="quarter" idx="37" hasCustomPrompt="1"/>
          </p:nvPr>
        </p:nvSpPr>
        <p:spPr>
          <a:xfrm>
            <a:off x="4359946" y="4848654"/>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20" name="Tijdelijke aanduiding voor tekst 6">
            <a:extLst>
              <a:ext uri="{FF2B5EF4-FFF2-40B4-BE49-F238E27FC236}">
                <a16:creationId xmlns:a16="http://schemas.microsoft.com/office/drawing/2014/main" id="{FC73EBBF-91EC-354A-BF92-2F135F16EE59}"/>
              </a:ext>
            </a:extLst>
          </p:cNvPr>
          <p:cNvSpPr>
            <a:spLocks noGrp="1"/>
          </p:cNvSpPr>
          <p:nvPr>
            <p:ph type="body" sz="quarter" idx="38" hasCustomPrompt="1"/>
          </p:nvPr>
        </p:nvSpPr>
        <p:spPr>
          <a:xfrm>
            <a:off x="4359946" y="5061379"/>
            <a:ext cx="3247024" cy="110027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21" name="Tijdelijke aanduiding voor tekst 6">
            <a:extLst>
              <a:ext uri="{FF2B5EF4-FFF2-40B4-BE49-F238E27FC236}">
                <a16:creationId xmlns:a16="http://schemas.microsoft.com/office/drawing/2014/main" id="{0699D1A3-2D35-F26E-DD9B-744C5863C3FF}"/>
              </a:ext>
            </a:extLst>
          </p:cNvPr>
          <p:cNvSpPr>
            <a:spLocks noGrp="1"/>
          </p:cNvSpPr>
          <p:nvPr>
            <p:ph type="body" sz="quarter" idx="39" hasCustomPrompt="1"/>
          </p:nvPr>
        </p:nvSpPr>
        <p:spPr>
          <a:xfrm>
            <a:off x="8130089" y="1258348"/>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22" name="Tijdelijke aanduiding voor tekst 6">
            <a:extLst>
              <a:ext uri="{FF2B5EF4-FFF2-40B4-BE49-F238E27FC236}">
                <a16:creationId xmlns:a16="http://schemas.microsoft.com/office/drawing/2014/main" id="{A6DED5AD-46B7-FCB5-6A7C-45B598932ECE}"/>
              </a:ext>
            </a:extLst>
          </p:cNvPr>
          <p:cNvSpPr>
            <a:spLocks noGrp="1"/>
          </p:cNvSpPr>
          <p:nvPr>
            <p:ph type="body" sz="quarter" idx="40" hasCustomPrompt="1"/>
          </p:nvPr>
        </p:nvSpPr>
        <p:spPr>
          <a:xfrm>
            <a:off x="8130089" y="1471074"/>
            <a:ext cx="3247024" cy="498404"/>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23" name="Tijdelijke aanduiding voor tekst 6">
            <a:extLst>
              <a:ext uri="{FF2B5EF4-FFF2-40B4-BE49-F238E27FC236}">
                <a16:creationId xmlns:a16="http://schemas.microsoft.com/office/drawing/2014/main" id="{41179A28-D0B6-111E-0E19-C398375AE89F}"/>
              </a:ext>
            </a:extLst>
          </p:cNvPr>
          <p:cNvSpPr>
            <a:spLocks noGrp="1"/>
          </p:cNvSpPr>
          <p:nvPr>
            <p:ph type="body" sz="quarter" idx="41" hasCustomPrompt="1"/>
          </p:nvPr>
        </p:nvSpPr>
        <p:spPr>
          <a:xfrm>
            <a:off x="8130089" y="2173378"/>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24" name="Tijdelijke aanduiding voor tekst 6">
            <a:extLst>
              <a:ext uri="{FF2B5EF4-FFF2-40B4-BE49-F238E27FC236}">
                <a16:creationId xmlns:a16="http://schemas.microsoft.com/office/drawing/2014/main" id="{411B30D9-9D8D-3225-AEE6-C1F7325D616F}"/>
              </a:ext>
            </a:extLst>
          </p:cNvPr>
          <p:cNvSpPr>
            <a:spLocks noGrp="1"/>
          </p:cNvSpPr>
          <p:nvPr>
            <p:ph type="body" sz="quarter" idx="42" hasCustomPrompt="1"/>
          </p:nvPr>
        </p:nvSpPr>
        <p:spPr>
          <a:xfrm>
            <a:off x="8130089" y="2386104"/>
            <a:ext cx="3247024" cy="72172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25" name="Tijdelijke aanduiding voor tekst 6">
            <a:extLst>
              <a:ext uri="{FF2B5EF4-FFF2-40B4-BE49-F238E27FC236}">
                <a16:creationId xmlns:a16="http://schemas.microsoft.com/office/drawing/2014/main" id="{2A61A2F7-540F-D892-F26A-3706EFBD684C}"/>
              </a:ext>
            </a:extLst>
          </p:cNvPr>
          <p:cNvSpPr>
            <a:spLocks noGrp="1"/>
          </p:cNvSpPr>
          <p:nvPr>
            <p:ph type="body" sz="quarter" idx="43" hasCustomPrompt="1"/>
          </p:nvPr>
        </p:nvSpPr>
        <p:spPr>
          <a:xfrm>
            <a:off x="8130089" y="3314751"/>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26" name="Tijdelijke aanduiding voor tekst 6">
            <a:extLst>
              <a:ext uri="{FF2B5EF4-FFF2-40B4-BE49-F238E27FC236}">
                <a16:creationId xmlns:a16="http://schemas.microsoft.com/office/drawing/2014/main" id="{129B1ED0-0810-FD63-2B70-2B621ABE328E}"/>
              </a:ext>
            </a:extLst>
          </p:cNvPr>
          <p:cNvSpPr>
            <a:spLocks noGrp="1"/>
          </p:cNvSpPr>
          <p:nvPr>
            <p:ph type="body" sz="quarter" idx="44" hasCustomPrompt="1"/>
          </p:nvPr>
        </p:nvSpPr>
        <p:spPr>
          <a:xfrm>
            <a:off x="8130089" y="3527476"/>
            <a:ext cx="3247024" cy="110027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sp>
        <p:nvSpPr>
          <p:cNvPr id="27" name="Tijdelijke aanduiding voor tekst 6">
            <a:extLst>
              <a:ext uri="{FF2B5EF4-FFF2-40B4-BE49-F238E27FC236}">
                <a16:creationId xmlns:a16="http://schemas.microsoft.com/office/drawing/2014/main" id="{8244ED4F-6780-34A3-8C5A-6326E3D288BC}"/>
              </a:ext>
            </a:extLst>
          </p:cNvPr>
          <p:cNvSpPr>
            <a:spLocks noGrp="1"/>
          </p:cNvSpPr>
          <p:nvPr>
            <p:ph type="body" sz="quarter" idx="45" hasCustomPrompt="1"/>
          </p:nvPr>
        </p:nvSpPr>
        <p:spPr>
          <a:xfrm>
            <a:off x="8130089" y="4848654"/>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9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28" name="Tijdelijke aanduiding voor tekst 6">
            <a:extLst>
              <a:ext uri="{FF2B5EF4-FFF2-40B4-BE49-F238E27FC236}">
                <a16:creationId xmlns:a16="http://schemas.microsoft.com/office/drawing/2014/main" id="{CB664325-010C-5CF2-04F8-952BF5EF0F3B}"/>
              </a:ext>
            </a:extLst>
          </p:cNvPr>
          <p:cNvSpPr>
            <a:spLocks noGrp="1"/>
          </p:cNvSpPr>
          <p:nvPr>
            <p:ph type="body" sz="quarter" idx="46" hasCustomPrompt="1"/>
          </p:nvPr>
        </p:nvSpPr>
        <p:spPr>
          <a:xfrm>
            <a:off x="8130089" y="5061379"/>
            <a:ext cx="3247024" cy="1100272"/>
          </a:xfrm>
          <a:prstGeom prst="rect">
            <a:avLst/>
          </a:prstGeom>
        </p:spPr>
        <p:txBody>
          <a:bodyPr anchor="t" anchorCtr="0">
            <a:noAutofit/>
          </a:bodyPr>
          <a:lstStyle>
            <a:lvl1pPr marL="0" indent="0">
              <a:lnSpc>
                <a:spcPct val="130000"/>
              </a:lnSpc>
              <a:spcBef>
                <a:spcPts val="400"/>
              </a:spcBef>
              <a:spcAft>
                <a:spcPts val="300"/>
              </a:spcAft>
              <a:buNone/>
              <a:defRPr sz="900" b="0">
                <a:solidFill>
                  <a:srgbClr val="151523"/>
                </a:solidFill>
              </a:defRPr>
            </a:lvl1pPr>
          </a:lstStyle>
          <a:p>
            <a:pPr lvl="0"/>
            <a:r>
              <a:rPr lang="en-GB" noProof="0" dirty="0"/>
              <a:t>Copy</a:t>
            </a:r>
          </a:p>
        </p:txBody>
      </p:sp>
      <p:cxnSp>
        <p:nvCxnSpPr>
          <p:cNvPr id="29" name="Rechte verbindingslijn 28">
            <a:extLst>
              <a:ext uri="{FF2B5EF4-FFF2-40B4-BE49-F238E27FC236}">
                <a16:creationId xmlns:a16="http://schemas.microsoft.com/office/drawing/2014/main" id="{58CD7B14-E126-CC27-9D1C-CACC6E5B14B8}"/>
              </a:ext>
            </a:extLst>
          </p:cNvPr>
          <p:cNvCxnSpPr>
            <a:cxnSpLocks/>
          </p:cNvCxnSpPr>
          <p:nvPr userDrawn="1"/>
        </p:nvCxnSpPr>
        <p:spPr>
          <a:xfrm>
            <a:off x="7817335" y="653436"/>
            <a:ext cx="0" cy="5599652"/>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ijdelijke aanduiding voor tekst 6">
            <a:extLst>
              <a:ext uri="{FF2B5EF4-FFF2-40B4-BE49-F238E27FC236}">
                <a16:creationId xmlns:a16="http://schemas.microsoft.com/office/drawing/2014/main" id="{7CFC86C9-0F07-0F0B-9B0B-01FA5A265711}"/>
              </a:ext>
            </a:extLst>
          </p:cNvPr>
          <p:cNvSpPr>
            <a:spLocks noGrp="1"/>
          </p:cNvSpPr>
          <p:nvPr>
            <p:ph type="body" sz="quarter" idx="47" hasCustomPrompt="1"/>
          </p:nvPr>
        </p:nvSpPr>
        <p:spPr>
          <a:xfrm>
            <a:off x="4359946" y="695640"/>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14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33" name="Tijdelijke aanduiding voor tekst 6">
            <a:extLst>
              <a:ext uri="{FF2B5EF4-FFF2-40B4-BE49-F238E27FC236}">
                <a16:creationId xmlns:a16="http://schemas.microsoft.com/office/drawing/2014/main" id="{46B975DE-7217-3FD5-272B-7E5CD931474F}"/>
              </a:ext>
            </a:extLst>
          </p:cNvPr>
          <p:cNvSpPr>
            <a:spLocks noGrp="1"/>
          </p:cNvSpPr>
          <p:nvPr>
            <p:ph type="body" sz="quarter" idx="48" hasCustomPrompt="1"/>
          </p:nvPr>
        </p:nvSpPr>
        <p:spPr>
          <a:xfrm>
            <a:off x="8087884" y="695640"/>
            <a:ext cx="3247024" cy="212725"/>
          </a:xfrm>
          <a:prstGeom prst="rect">
            <a:avLst/>
          </a:prstGeom>
        </p:spPr>
        <p:txBody>
          <a:bodyPr anchor="t" anchorCtr="0">
            <a:noAutofit/>
          </a:bodyPr>
          <a:lstStyle>
            <a:lvl1pPr marL="0" indent="0">
              <a:lnSpc>
                <a:spcPct val="130000"/>
              </a:lnSpc>
              <a:spcBef>
                <a:spcPts val="400"/>
              </a:spcBef>
              <a:spcAft>
                <a:spcPts val="300"/>
              </a:spcAft>
              <a:buNone/>
              <a:defRPr lang="en-GB" sz="14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Tree>
    <p:extLst>
      <p:ext uri="{BB962C8B-B14F-4D97-AF65-F5344CB8AC3E}">
        <p14:creationId xmlns:p14="http://schemas.microsoft.com/office/powerpoint/2010/main" val="18978399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column + 2 options">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A2F3149C-B8DE-694F-A175-E693BA9ED0F6}"/>
              </a:ext>
            </a:extLst>
          </p:cNvPr>
          <p:cNvSpPr/>
          <p:nvPr userDrawn="1"/>
        </p:nvSpPr>
        <p:spPr>
          <a:xfrm>
            <a:off x="974629" y="562708"/>
            <a:ext cx="2992461" cy="5732584"/>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noAutofit/>
          </a:bodyPr>
          <a:lstStyle/>
          <a:p>
            <a:pPr algn="ctr"/>
            <a:endParaRPr lang="en-US" dirty="0">
              <a:latin typeface="Arial" panose="020B0604020202020204" pitchFamily="34" charset="0"/>
            </a:endParaRPr>
          </a:p>
        </p:txBody>
      </p:sp>
      <p:sp>
        <p:nvSpPr>
          <p:cNvPr id="2" name="Tijdelijke aanduiding voor tekst 6">
            <a:extLst>
              <a:ext uri="{FF2B5EF4-FFF2-40B4-BE49-F238E27FC236}">
                <a16:creationId xmlns:a16="http://schemas.microsoft.com/office/drawing/2014/main" id="{B6EAABB4-3416-0568-BF36-326726A1ED24}"/>
              </a:ext>
            </a:extLst>
          </p:cNvPr>
          <p:cNvSpPr>
            <a:spLocks noGrp="1"/>
          </p:cNvSpPr>
          <p:nvPr>
            <p:ph type="body" sz="quarter" idx="10" hasCustomPrompt="1"/>
          </p:nvPr>
        </p:nvSpPr>
        <p:spPr>
          <a:xfrm>
            <a:off x="1296841" y="2852896"/>
            <a:ext cx="2206625" cy="212725"/>
          </a:xfrm>
          <a:prstGeom prst="rect">
            <a:avLst/>
          </a:prstGeom>
        </p:spPr>
        <p:txBody>
          <a:bodyPr anchor="t" anchorCtr="0">
            <a:noAutofit/>
          </a:bodyPr>
          <a:lstStyle>
            <a:lvl1pPr marL="0" indent="0">
              <a:buNone/>
              <a:defRPr sz="1100">
                <a:solidFill>
                  <a:srgbClr val="FF394B"/>
                </a:solidFill>
              </a:defRPr>
            </a:lvl1pPr>
          </a:lstStyle>
          <a:p>
            <a:pPr lvl="0"/>
            <a:r>
              <a:rPr lang="en-GB" noProof="0"/>
              <a:t>Pretitle</a:t>
            </a:r>
          </a:p>
        </p:txBody>
      </p:sp>
      <p:sp>
        <p:nvSpPr>
          <p:cNvPr id="3" name="Tijdelijke aanduiding voor tekst 6">
            <a:extLst>
              <a:ext uri="{FF2B5EF4-FFF2-40B4-BE49-F238E27FC236}">
                <a16:creationId xmlns:a16="http://schemas.microsoft.com/office/drawing/2014/main" id="{53CFA9B4-9F41-AD6D-A6B6-E27F7BF184F7}"/>
              </a:ext>
            </a:extLst>
          </p:cNvPr>
          <p:cNvSpPr>
            <a:spLocks noGrp="1"/>
          </p:cNvSpPr>
          <p:nvPr>
            <p:ph type="body" sz="quarter" idx="12" hasCustomPrompt="1"/>
          </p:nvPr>
        </p:nvSpPr>
        <p:spPr>
          <a:xfrm>
            <a:off x="1296841" y="3152438"/>
            <a:ext cx="2206625" cy="212725"/>
          </a:xfrm>
          <a:prstGeom prst="rect">
            <a:avLst/>
          </a:prstGeom>
        </p:spPr>
        <p:txBody>
          <a:bodyPr anchor="t" anchorCtr="0">
            <a:noAutofit/>
          </a:bodyPr>
          <a:lstStyle>
            <a:lvl1pPr marL="0" indent="0">
              <a:lnSpc>
                <a:spcPct val="100000"/>
              </a:lnSpc>
              <a:spcBef>
                <a:spcPts val="0"/>
              </a:spcBef>
              <a:buNone/>
              <a:defRPr sz="1800" b="1">
                <a:solidFill>
                  <a:srgbClr val="151523"/>
                </a:solidFill>
              </a:defRPr>
            </a:lvl1pPr>
          </a:lstStyle>
          <a:p>
            <a:pPr lvl="0"/>
            <a:r>
              <a:rPr lang="en-GB" noProof="0" dirty="0"/>
              <a:t>Title</a:t>
            </a:r>
          </a:p>
        </p:txBody>
      </p:sp>
      <p:sp>
        <p:nvSpPr>
          <p:cNvPr id="6" name="Tijdelijke aanduiding voor tekst 6">
            <a:extLst>
              <a:ext uri="{FF2B5EF4-FFF2-40B4-BE49-F238E27FC236}">
                <a16:creationId xmlns:a16="http://schemas.microsoft.com/office/drawing/2014/main" id="{DC8C9F9B-0AFB-DFB0-280F-940EE84CAE20}"/>
              </a:ext>
            </a:extLst>
          </p:cNvPr>
          <p:cNvSpPr>
            <a:spLocks noGrp="1"/>
          </p:cNvSpPr>
          <p:nvPr>
            <p:ph type="body" sz="quarter" idx="14" hasCustomPrompt="1"/>
          </p:nvPr>
        </p:nvSpPr>
        <p:spPr>
          <a:xfrm>
            <a:off x="1296841" y="3878025"/>
            <a:ext cx="2206625" cy="1642886"/>
          </a:xfrm>
          <a:prstGeom prst="rect">
            <a:avLst/>
          </a:prstGeom>
        </p:spPr>
        <p:txBody>
          <a:bodyPr anchor="t" anchorCtr="0">
            <a:noAutofit/>
          </a:bodyPr>
          <a:lstStyle>
            <a:lvl1pPr marL="0" indent="0">
              <a:lnSpc>
                <a:spcPct val="120000"/>
              </a:lnSpc>
              <a:spcAft>
                <a:spcPts val="300"/>
              </a:spcAft>
              <a:buNone/>
              <a:defRPr sz="1000" b="0">
                <a:solidFill>
                  <a:srgbClr val="151523"/>
                </a:solidFill>
              </a:defRPr>
            </a:lvl1pPr>
          </a:lstStyle>
          <a:p>
            <a:pPr lvl="0"/>
            <a:r>
              <a:rPr lang="en-GB" noProof="0" dirty="0"/>
              <a:t>Copy</a:t>
            </a:r>
          </a:p>
        </p:txBody>
      </p:sp>
      <p:sp>
        <p:nvSpPr>
          <p:cNvPr id="7" name="Tijdelijke aanduiding voor afbeelding 2">
            <a:extLst>
              <a:ext uri="{FF2B5EF4-FFF2-40B4-BE49-F238E27FC236}">
                <a16:creationId xmlns:a16="http://schemas.microsoft.com/office/drawing/2014/main" id="{16625A90-EC72-5F85-AF27-2912583562F5}"/>
              </a:ext>
            </a:extLst>
          </p:cNvPr>
          <p:cNvSpPr>
            <a:spLocks noGrp="1"/>
          </p:cNvSpPr>
          <p:nvPr>
            <p:ph type="pic" sz="quarter" idx="30" hasCustomPrompt="1"/>
          </p:nvPr>
        </p:nvSpPr>
        <p:spPr>
          <a:xfrm>
            <a:off x="1339705" y="1258348"/>
            <a:ext cx="981464" cy="981463"/>
          </a:xfrm>
          <a:prstGeom prst="rect">
            <a:avLst/>
          </a:prstGeom>
        </p:spPr>
        <p:txBody>
          <a:bodyPr anchor="t" anchorCtr="0">
            <a:noAutofit/>
          </a:bodyPr>
          <a:lstStyle>
            <a:lvl1pPr marL="0" indent="0" algn="ctr">
              <a:buNone/>
              <a:defRPr>
                <a:solidFill>
                  <a:srgbClr val="151523"/>
                </a:solidFill>
              </a:defRPr>
            </a:lvl1pPr>
          </a:lstStyle>
          <a:p>
            <a:r>
              <a:rPr lang="en-GB" dirty="0"/>
              <a:t>[icon]</a:t>
            </a:r>
          </a:p>
        </p:txBody>
      </p:sp>
      <p:sp>
        <p:nvSpPr>
          <p:cNvPr id="10" name="Tijdelijke aanduiding voor tekst 6">
            <a:extLst>
              <a:ext uri="{FF2B5EF4-FFF2-40B4-BE49-F238E27FC236}">
                <a16:creationId xmlns:a16="http://schemas.microsoft.com/office/drawing/2014/main" id="{F00BDC91-C7B6-BBAF-0360-3D4B6FAAE895}"/>
              </a:ext>
            </a:extLst>
          </p:cNvPr>
          <p:cNvSpPr>
            <a:spLocks noGrp="1"/>
          </p:cNvSpPr>
          <p:nvPr>
            <p:ph type="body" sz="quarter" idx="32" hasCustomPrompt="1"/>
          </p:nvPr>
        </p:nvSpPr>
        <p:spPr>
          <a:xfrm>
            <a:off x="4359946" y="1709691"/>
            <a:ext cx="2822940" cy="4039564"/>
          </a:xfrm>
          <a:prstGeom prst="rect">
            <a:avLst/>
          </a:prstGeom>
        </p:spPr>
        <p:txBody>
          <a:bodyPr anchor="t" anchorCtr="0">
            <a:noAutofit/>
          </a:bodyPr>
          <a:lstStyle>
            <a:lvl1pPr marL="0" indent="0">
              <a:lnSpc>
                <a:spcPct val="120000"/>
              </a:lnSpc>
              <a:spcBef>
                <a:spcPts val="400"/>
              </a:spcBef>
              <a:spcAft>
                <a:spcPts val="300"/>
              </a:spcAft>
              <a:buNone/>
              <a:defRPr sz="900" b="0">
                <a:solidFill>
                  <a:srgbClr val="151523"/>
                </a:solidFill>
              </a:defRPr>
            </a:lvl1pPr>
          </a:lstStyle>
          <a:p>
            <a:pPr lvl="0"/>
            <a:r>
              <a:rPr lang="en-GB" noProof="0" dirty="0"/>
              <a:t>Copy</a:t>
            </a:r>
          </a:p>
          <a:p>
            <a:pPr lvl="0"/>
            <a:endParaRPr lang="en-GB" noProof="0" dirty="0"/>
          </a:p>
        </p:txBody>
      </p:sp>
      <p:sp>
        <p:nvSpPr>
          <p:cNvPr id="22" name="Tijdelijke aanduiding voor tekst 6">
            <a:extLst>
              <a:ext uri="{FF2B5EF4-FFF2-40B4-BE49-F238E27FC236}">
                <a16:creationId xmlns:a16="http://schemas.microsoft.com/office/drawing/2014/main" id="{A6DED5AD-46B7-FCB5-6A7C-45B598932ECE}"/>
              </a:ext>
            </a:extLst>
          </p:cNvPr>
          <p:cNvSpPr>
            <a:spLocks noGrp="1"/>
          </p:cNvSpPr>
          <p:nvPr>
            <p:ph type="body" sz="quarter" idx="40" hasCustomPrompt="1"/>
          </p:nvPr>
        </p:nvSpPr>
        <p:spPr>
          <a:xfrm>
            <a:off x="8072214" y="1709691"/>
            <a:ext cx="2822940" cy="4039564"/>
          </a:xfrm>
          <a:prstGeom prst="rect">
            <a:avLst/>
          </a:prstGeom>
        </p:spPr>
        <p:txBody>
          <a:bodyPr anchor="t" anchorCtr="0">
            <a:noAutofit/>
          </a:bodyPr>
          <a:lstStyle>
            <a:lvl1pPr marL="0" indent="0">
              <a:lnSpc>
                <a:spcPct val="120000"/>
              </a:lnSpc>
              <a:spcBef>
                <a:spcPts val="400"/>
              </a:spcBef>
              <a:spcAft>
                <a:spcPts val="300"/>
              </a:spcAft>
              <a:buNone/>
              <a:defRPr sz="900" b="0">
                <a:solidFill>
                  <a:srgbClr val="151523"/>
                </a:solidFill>
              </a:defRPr>
            </a:lvl1pPr>
          </a:lstStyle>
          <a:p>
            <a:pPr lvl="0"/>
            <a:r>
              <a:rPr lang="en-GB" noProof="0" dirty="0"/>
              <a:t>Copy</a:t>
            </a:r>
          </a:p>
        </p:txBody>
      </p:sp>
      <p:cxnSp>
        <p:nvCxnSpPr>
          <p:cNvPr id="29" name="Rechte verbindingslijn 28">
            <a:extLst>
              <a:ext uri="{FF2B5EF4-FFF2-40B4-BE49-F238E27FC236}">
                <a16:creationId xmlns:a16="http://schemas.microsoft.com/office/drawing/2014/main" id="{58CD7B14-E126-CC27-9D1C-CACC6E5B14B8}"/>
              </a:ext>
            </a:extLst>
          </p:cNvPr>
          <p:cNvCxnSpPr>
            <a:cxnSpLocks/>
          </p:cNvCxnSpPr>
          <p:nvPr userDrawn="1"/>
        </p:nvCxnSpPr>
        <p:spPr>
          <a:xfrm>
            <a:off x="7817335" y="1296365"/>
            <a:ext cx="0" cy="445289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ijdelijke aanduiding voor tekst 6">
            <a:extLst>
              <a:ext uri="{FF2B5EF4-FFF2-40B4-BE49-F238E27FC236}">
                <a16:creationId xmlns:a16="http://schemas.microsoft.com/office/drawing/2014/main" id="{7CFC86C9-0F07-0F0B-9B0B-01FA5A265711}"/>
              </a:ext>
            </a:extLst>
          </p:cNvPr>
          <p:cNvSpPr>
            <a:spLocks noGrp="1"/>
          </p:cNvSpPr>
          <p:nvPr>
            <p:ph type="body" sz="quarter" idx="47" hasCustomPrompt="1"/>
          </p:nvPr>
        </p:nvSpPr>
        <p:spPr>
          <a:xfrm>
            <a:off x="4359946" y="1258348"/>
            <a:ext cx="2822940" cy="369231"/>
          </a:xfrm>
          <a:prstGeom prst="rect">
            <a:avLst/>
          </a:prstGeom>
        </p:spPr>
        <p:txBody>
          <a:bodyPr anchor="t" anchorCtr="0">
            <a:noAutofit/>
          </a:bodyPr>
          <a:lstStyle>
            <a:lvl1pPr marL="0" indent="0">
              <a:lnSpc>
                <a:spcPct val="100000"/>
              </a:lnSpc>
              <a:spcBef>
                <a:spcPts val="400"/>
              </a:spcBef>
              <a:buNone/>
              <a:defRPr lang="en-GB" sz="14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
        <p:nvSpPr>
          <p:cNvPr id="33" name="Tijdelijke aanduiding voor tekst 6">
            <a:extLst>
              <a:ext uri="{FF2B5EF4-FFF2-40B4-BE49-F238E27FC236}">
                <a16:creationId xmlns:a16="http://schemas.microsoft.com/office/drawing/2014/main" id="{46B975DE-7217-3FD5-272B-7E5CD931474F}"/>
              </a:ext>
            </a:extLst>
          </p:cNvPr>
          <p:cNvSpPr>
            <a:spLocks noGrp="1"/>
          </p:cNvSpPr>
          <p:nvPr>
            <p:ph type="body" sz="quarter" idx="48" hasCustomPrompt="1"/>
          </p:nvPr>
        </p:nvSpPr>
        <p:spPr>
          <a:xfrm>
            <a:off x="8087884" y="1258348"/>
            <a:ext cx="2822940" cy="369231"/>
          </a:xfrm>
          <a:prstGeom prst="rect">
            <a:avLst/>
          </a:prstGeom>
        </p:spPr>
        <p:txBody>
          <a:bodyPr anchor="t" anchorCtr="0">
            <a:noAutofit/>
          </a:bodyPr>
          <a:lstStyle>
            <a:lvl1pPr marL="0" indent="0">
              <a:lnSpc>
                <a:spcPct val="100000"/>
              </a:lnSpc>
              <a:spcBef>
                <a:spcPts val="400"/>
              </a:spcBef>
              <a:buNone/>
              <a:defRPr lang="en-GB" sz="1400" b="1" kern="1200" noProof="0" dirty="0">
                <a:solidFill>
                  <a:srgbClr val="151523"/>
                </a:solidFill>
                <a:latin typeface="Arial" panose="020B0604020202020204" pitchFamily="34" charset="0"/>
                <a:ea typeface="+mn-ea"/>
                <a:cs typeface="Arial" panose="020B0604020202020204" pitchFamily="34" charset="0"/>
              </a:defRPr>
            </a:lvl1pPr>
          </a:lstStyle>
          <a:p>
            <a:pPr lvl="0"/>
            <a:r>
              <a:rPr lang="en-GB" noProof="0" dirty="0"/>
              <a:t>Title</a:t>
            </a:r>
          </a:p>
        </p:txBody>
      </p:sp>
    </p:spTree>
    <p:extLst>
      <p:ext uri="{BB962C8B-B14F-4D97-AF65-F5344CB8AC3E}">
        <p14:creationId xmlns:p14="http://schemas.microsoft.com/office/powerpoint/2010/main" val="40425080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ig column + 1 option">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A2F3149C-B8DE-694F-A175-E693BA9ED0F6}"/>
              </a:ext>
            </a:extLst>
          </p:cNvPr>
          <p:cNvSpPr/>
          <p:nvPr userDrawn="1"/>
        </p:nvSpPr>
        <p:spPr>
          <a:xfrm>
            <a:off x="974629" y="562708"/>
            <a:ext cx="2992461" cy="5732584"/>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noAutofit/>
          </a:bodyPr>
          <a:lstStyle/>
          <a:p>
            <a:pPr algn="ctr"/>
            <a:endParaRPr lang="en-US" dirty="0">
              <a:latin typeface="Arial" panose="020B0604020202020204" pitchFamily="34" charset="0"/>
            </a:endParaRPr>
          </a:p>
        </p:txBody>
      </p:sp>
      <p:sp>
        <p:nvSpPr>
          <p:cNvPr id="2" name="Tijdelijke aanduiding voor tekst 6">
            <a:extLst>
              <a:ext uri="{FF2B5EF4-FFF2-40B4-BE49-F238E27FC236}">
                <a16:creationId xmlns:a16="http://schemas.microsoft.com/office/drawing/2014/main" id="{B6EAABB4-3416-0568-BF36-326726A1ED24}"/>
              </a:ext>
            </a:extLst>
          </p:cNvPr>
          <p:cNvSpPr>
            <a:spLocks noGrp="1"/>
          </p:cNvSpPr>
          <p:nvPr>
            <p:ph type="body" sz="quarter" idx="10" hasCustomPrompt="1"/>
          </p:nvPr>
        </p:nvSpPr>
        <p:spPr>
          <a:xfrm>
            <a:off x="1296841" y="2852896"/>
            <a:ext cx="2206625" cy="212725"/>
          </a:xfrm>
          <a:prstGeom prst="rect">
            <a:avLst/>
          </a:prstGeom>
        </p:spPr>
        <p:txBody>
          <a:bodyPr anchor="t" anchorCtr="0">
            <a:noAutofit/>
          </a:bodyPr>
          <a:lstStyle>
            <a:lvl1pPr marL="0" indent="0">
              <a:buNone/>
              <a:defRPr sz="1100">
                <a:solidFill>
                  <a:srgbClr val="FF394B"/>
                </a:solidFill>
              </a:defRPr>
            </a:lvl1pPr>
          </a:lstStyle>
          <a:p>
            <a:pPr lvl="0"/>
            <a:r>
              <a:rPr lang="en-GB" noProof="0"/>
              <a:t>Pretitle</a:t>
            </a:r>
          </a:p>
        </p:txBody>
      </p:sp>
      <p:sp>
        <p:nvSpPr>
          <p:cNvPr id="3" name="Tijdelijke aanduiding voor tekst 6">
            <a:extLst>
              <a:ext uri="{FF2B5EF4-FFF2-40B4-BE49-F238E27FC236}">
                <a16:creationId xmlns:a16="http://schemas.microsoft.com/office/drawing/2014/main" id="{53CFA9B4-9F41-AD6D-A6B6-E27F7BF184F7}"/>
              </a:ext>
            </a:extLst>
          </p:cNvPr>
          <p:cNvSpPr>
            <a:spLocks noGrp="1"/>
          </p:cNvSpPr>
          <p:nvPr>
            <p:ph type="body" sz="quarter" idx="12" hasCustomPrompt="1"/>
          </p:nvPr>
        </p:nvSpPr>
        <p:spPr>
          <a:xfrm>
            <a:off x="1296841" y="3152438"/>
            <a:ext cx="2206625" cy="212725"/>
          </a:xfrm>
          <a:prstGeom prst="rect">
            <a:avLst/>
          </a:prstGeom>
        </p:spPr>
        <p:txBody>
          <a:bodyPr anchor="t" anchorCtr="0">
            <a:noAutofit/>
          </a:bodyPr>
          <a:lstStyle>
            <a:lvl1pPr marL="0" indent="0">
              <a:lnSpc>
                <a:spcPct val="100000"/>
              </a:lnSpc>
              <a:spcBef>
                <a:spcPts val="0"/>
              </a:spcBef>
              <a:buNone/>
              <a:defRPr sz="1800" b="1">
                <a:solidFill>
                  <a:srgbClr val="151523"/>
                </a:solidFill>
              </a:defRPr>
            </a:lvl1pPr>
          </a:lstStyle>
          <a:p>
            <a:pPr lvl="0"/>
            <a:r>
              <a:rPr lang="en-GB" noProof="0" dirty="0"/>
              <a:t>Title</a:t>
            </a:r>
          </a:p>
        </p:txBody>
      </p:sp>
      <p:sp>
        <p:nvSpPr>
          <p:cNvPr id="6" name="Tijdelijke aanduiding voor tekst 6">
            <a:extLst>
              <a:ext uri="{FF2B5EF4-FFF2-40B4-BE49-F238E27FC236}">
                <a16:creationId xmlns:a16="http://schemas.microsoft.com/office/drawing/2014/main" id="{DC8C9F9B-0AFB-DFB0-280F-940EE84CAE20}"/>
              </a:ext>
            </a:extLst>
          </p:cNvPr>
          <p:cNvSpPr>
            <a:spLocks noGrp="1"/>
          </p:cNvSpPr>
          <p:nvPr>
            <p:ph type="body" sz="quarter" idx="14" hasCustomPrompt="1"/>
          </p:nvPr>
        </p:nvSpPr>
        <p:spPr>
          <a:xfrm>
            <a:off x="1296841" y="3878025"/>
            <a:ext cx="2206625" cy="1642886"/>
          </a:xfrm>
          <a:prstGeom prst="rect">
            <a:avLst/>
          </a:prstGeom>
        </p:spPr>
        <p:txBody>
          <a:bodyPr anchor="t" anchorCtr="0">
            <a:noAutofit/>
          </a:bodyPr>
          <a:lstStyle>
            <a:lvl1pPr marL="0" indent="0">
              <a:lnSpc>
                <a:spcPct val="120000"/>
              </a:lnSpc>
              <a:spcAft>
                <a:spcPts val="300"/>
              </a:spcAft>
              <a:buNone/>
              <a:defRPr sz="1000" b="0">
                <a:solidFill>
                  <a:srgbClr val="151523"/>
                </a:solidFill>
              </a:defRPr>
            </a:lvl1pPr>
          </a:lstStyle>
          <a:p>
            <a:pPr lvl="0"/>
            <a:r>
              <a:rPr lang="en-GB" noProof="0" dirty="0"/>
              <a:t>Copy</a:t>
            </a:r>
          </a:p>
        </p:txBody>
      </p:sp>
      <p:sp>
        <p:nvSpPr>
          <p:cNvPr id="7" name="Tijdelijke aanduiding voor afbeelding 2">
            <a:extLst>
              <a:ext uri="{FF2B5EF4-FFF2-40B4-BE49-F238E27FC236}">
                <a16:creationId xmlns:a16="http://schemas.microsoft.com/office/drawing/2014/main" id="{16625A90-EC72-5F85-AF27-2912583562F5}"/>
              </a:ext>
            </a:extLst>
          </p:cNvPr>
          <p:cNvSpPr>
            <a:spLocks noGrp="1"/>
          </p:cNvSpPr>
          <p:nvPr>
            <p:ph type="pic" sz="quarter" idx="30" hasCustomPrompt="1"/>
          </p:nvPr>
        </p:nvSpPr>
        <p:spPr>
          <a:xfrm>
            <a:off x="1339705" y="1258348"/>
            <a:ext cx="981464" cy="981463"/>
          </a:xfrm>
          <a:prstGeom prst="rect">
            <a:avLst/>
          </a:prstGeom>
        </p:spPr>
        <p:txBody>
          <a:bodyPr anchor="t" anchorCtr="0">
            <a:noAutofit/>
          </a:bodyPr>
          <a:lstStyle>
            <a:lvl1pPr marL="0" indent="0" algn="ctr">
              <a:buNone/>
              <a:defRPr>
                <a:solidFill>
                  <a:srgbClr val="151523"/>
                </a:solidFill>
              </a:defRPr>
            </a:lvl1pPr>
          </a:lstStyle>
          <a:p>
            <a:r>
              <a:rPr lang="en-GB" dirty="0"/>
              <a:t>[icon]</a:t>
            </a:r>
          </a:p>
        </p:txBody>
      </p:sp>
      <p:sp>
        <p:nvSpPr>
          <p:cNvPr id="10" name="Tijdelijke aanduiding voor tekst 6">
            <a:extLst>
              <a:ext uri="{FF2B5EF4-FFF2-40B4-BE49-F238E27FC236}">
                <a16:creationId xmlns:a16="http://schemas.microsoft.com/office/drawing/2014/main" id="{F00BDC91-C7B6-BBAF-0360-3D4B6FAAE895}"/>
              </a:ext>
            </a:extLst>
          </p:cNvPr>
          <p:cNvSpPr>
            <a:spLocks noGrp="1"/>
          </p:cNvSpPr>
          <p:nvPr>
            <p:ph type="body" sz="quarter" idx="32" hasCustomPrompt="1"/>
          </p:nvPr>
        </p:nvSpPr>
        <p:spPr>
          <a:xfrm>
            <a:off x="4359946" y="659904"/>
            <a:ext cx="3564854" cy="5635388"/>
          </a:xfrm>
          <a:prstGeom prst="rect">
            <a:avLst/>
          </a:prstGeom>
        </p:spPr>
        <p:txBody>
          <a:bodyPr anchor="ctr" anchorCtr="0">
            <a:noAutofit/>
          </a:bodyPr>
          <a:lstStyle>
            <a:lvl1pPr marL="0" indent="0">
              <a:lnSpc>
                <a:spcPct val="120000"/>
              </a:lnSpc>
              <a:spcBef>
                <a:spcPts val="400"/>
              </a:spcBef>
              <a:spcAft>
                <a:spcPts val="300"/>
              </a:spcAft>
              <a:buNone/>
              <a:defRPr sz="900" b="0">
                <a:solidFill>
                  <a:srgbClr val="151523"/>
                </a:solidFill>
              </a:defRPr>
            </a:lvl1pPr>
          </a:lstStyle>
          <a:p>
            <a:pPr lvl="0"/>
            <a:r>
              <a:rPr lang="en-GB" noProof="0" dirty="0"/>
              <a:t>Copy</a:t>
            </a:r>
          </a:p>
          <a:p>
            <a:pPr lvl="0"/>
            <a:endParaRPr lang="en-GB" noProof="0" dirty="0"/>
          </a:p>
        </p:txBody>
      </p:sp>
    </p:spTree>
    <p:extLst>
      <p:ext uri="{BB962C8B-B14F-4D97-AF65-F5344CB8AC3E}">
        <p14:creationId xmlns:p14="http://schemas.microsoft.com/office/powerpoint/2010/main" val="3442586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Just a 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717ED-BF79-EC4E-8670-5E8F5EBA3A1A}"/>
              </a:ext>
            </a:extLst>
          </p:cNvPr>
          <p:cNvSpPr>
            <a:spLocks noGrp="1"/>
          </p:cNvSpPr>
          <p:nvPr>
            <p:ph type="title" hasCustomPrompt="1"/>
          </p:nvPr>
        </p:nvSpPr>
        <p:spPr/>
        <p:txBody>
          <a:bodyPr/>
          <a:lstStyle>
            <a:lvl1pPr algn="ctr">
              <a:defRPr/>
            </a:lvl1pPr>
          </a:lstStyle>
          <a:p>
            <a:r>
              <a:rPr lang="en-GB" noProof="0" dirty="0"/>
              <a:t>Insert title</a:t>
            </a:r>
          </a:p>
        </p:txBody>
      </p:sp>
    </p:spTree>
    <p:extLst>
      <p:ext uri="{BB962C8B-B14F-4D97-AF65-F5344CB8AC3E}">
        <p14:creationId xmlns:p14="http://schemas.microsoft.com/office/powerpoint/2010/main" val="34102311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andsome faces">
    <p:spTree>
      <p:nvGrpSpPr>
        <p:cNvPr id="1" name=""/>
        <p:cNvGrpSpPr/>
        <p:nvPr/>
      </p:nvGrpSpPr>
      <p:grpSpPr>
        <a:xfrm>
          <a:off x="0" y="0"/>
          <a:ext cx="0" cy="0"/>
          <a:chOff x="0" y="0"/>
          <a:chExt cx="0" cy="0"/>
        </a:xfrm>
      </p:grpSpPr>
      <p:sp>
        <p:nvSpPr>
          <p:cNvPr id="18" name="Legal notice">
            <a:extLst>
              <a:ext uri="{FF2B5EF4-FFF2-40B4-BE49-F238E27FC236}">
                <a16:creationId xmlns:a16="http://schemas.microsoft.com/office/drawing/2014/main" id="{EC5B250E-3828-AC49-959D-22194DA22B35}"/>
              </a:ext>
            </a:extLst>
          </p:cNvPr>
          <p:cNvSpPr txBox="1"/>
          <p:nvPr userDrawn="1"/>
        </p:nvSpPr>
        <p:spPr>
          <a:xfrm>
            <a:off x="0" y="689547"/>
            <a:ext cx="12192000" cy="6198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lvl1pPr defTabSz="825500">
              <a:defRPr sz="9600" cap="all">
                <a:solidFill>
                  <a:srgbClr val="FFFFFF"/>
                </a:solidFill>
                <a:latin typeface="Trade Gothic Bold Condensed No. 20"/>
                <a:ea typeface="Trade Gothic Bold Condensed No. 20"/>
                <a:cs typeface="Trade Gothic Bold Condensed No. 20"/>
                <a:sym typeface="Trade Gothic Bold Condensed No. 20"/>
              </a:defRPr>
            </a:lvl1pPr>
          </a:lstStyle>
          <a:p>
            <a:pPr algn="ctr">
              <a:lnSpc>
                <a:spcPts val="12000"/>
              </a:lnSpc>
            </a:pPr>
            <a:r>
              <a:rPr lang="en-GB" sz="13000" noProof="0">
                <a:ln>
                  <a:solidFill>
                    <a:schemeClr val="tx1"/>
                  </a:solidFill>
                </a:ln>
                <a:noFill/>
                <a:latin typeface="Impact" panose="020B0806030902050204" pitchFamily="34" charset="0"/>
              </a:rPr>
              <a:t>ready when </a:t>
            </a:r>
            <a:br>
              <a:rPr lang="en-GB" sz="13000" noProof="0">
                <a:ln>
                  <a:solidFill>
                    <a:schemeClr val="tx1"/>
                  </a:solidFill>
                </a:ln>
                <a:noFill/>
                <a:latin typeface="Impact" panose="020B0806030902050204" pitchFamily="34" charset="0"/>
              </a:rPr>
            </a:br>
            <a:r>
              <a:rPr lang="en-GB" sz="13000" noProof="0">
                <a:ln>
                  <a:solidFill>
                    <a:schemeClr val="tx1"/>
                  </a:solidFill>
                </a:ln>
                <a:noFill/>
                <a:latin typeface="Impact" panose="020B0806030902050204" pitchFamily="34" charset="0"/>
              </a:rPr>
              <a:t>you are</a:t>
            </a:r>
          </a:p>
        </p:txBody>
      </p:sp>
      <p:sp>
        <p:nvSpPr>
          <p:cNvPr id="7" name="Afgeronde rechthoek 6">
            <a:extLst>
              <a:ext uri="{FF2B5EF4-FFF2-40B4-BE49-F238E27FC236}">
                <a16:creationId xmlns:a16="http://schemas.microsoft.com/office/drawing/2014/main" id="{5B95794D-980C-C54F-96A7-B30E30BE4174}"/>
              </a:ext>
            </a:extLst>
          </p:cNvPr>
          <p:cNvSpPr/>
          <p:nvPr/>
        </p:nvSpPr>
        <p:spPr>
          <a:xfrm>
            <a:off x="4481929" y="4791094"/>
            <a:ext cx="3391055" cy="447269"/>
          </a:xfrm>
          <a:prstGeom prst="roundRect">
            <a:avLst>
              <a:gd name="adj" fmla="val 448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 name="Afgeronde rechthoek 9">
            <a:extLst>
              <a:ext uri="{FF2B5EF4-FFF2-40B4-BE49-F238E27FC236}">
                <a16:creationId xmlns:a16="http://schemas.microsoft.com/office/drawing/2014/main" id="{3FFEBE83-2F60-0840-A522-718200CC6ACD}"/>
              </a:ext>
            </a:extLst>
          </p:cNvPr>
          <p:cNvSpPr/>
          <p:nvPr/>
        </p:nvSpPr>
        <p:spPr>
          <a:xfrm>
            <a:off x="4481929" y="5325667"/>
            <a:ext cx="3391055" cy="447269"/>
          </a:xfrm>
          <a:prstGeom prst="roundRect">
            <a:avLst>
              <a:gd name="adj" fmla="val 5192"/>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pic>
        <p:nvPicPr>
          <p:cNvPr id="12" name="Afbeelding 11">
            <a:extLst>
              <a:ext uri="{FF2B5EF4-FFF2-40B4-BE49-F238E27FC236}">
                <a16:creationId xmlns:a16="http://schemas.microsoft.com/office/drawing/2014/main" id="{07445F38-00E3-A148-81D1-DB141F18D03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943288" y="937904"/>
            <a:ext cx="1136649" cy="1472085"/>
          </a:xfrm>
          <a:prstGeom prst="rect">
            <a:avLst/>
          </a:prstGeom>
          <a:ln w="34925">
            <a:solidFill>
              <a:srgbClr val="FFFFFF"/>
            </a:solidFill>
          </a:ln>
          <a:effectLst>
            <a:outerShdw blurRad="101600" dist="38100" dir="5400000" algn="t" rotWithShape="0">
              <a:prstClr val="black">
                <a:alpha val="19905"/>
              </a:prstClr>
            </a:outerShdw>
          </a:effectLst>
        </p:spPr>
      </p:pic>
      <p:pic>
        <p:nvPicPr>
          <p:cNvPr id="13" name="Afbeelding 12">
            <a:extLst>
              <a:ext uri="{FF2B5EF4-FFF2-40B4-BE49-F238E27FC236}">
                <a16:creationId xmlns:a16="http://schemas.microsoft.com/office/drawing/2014/main" id="{9200AD2F-47CD-C248-B601-AB7D5C1F734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10855" y="266364"/>
            <a:ext cx="1523165" cy="1972665"/>
          </a:xfrm>
          <a:prstGeom prst="rect">
            <a:avLst/>
          </a:prstGeom>
          <a:ln w="34925">
            <a:solidFill>
              <a:srgbClr val="FFFFFF"/>
            </a:solidFill>
          </a:ln>
          <a:effectLst>
            <a:outerShdw blurRad="101600" dist="38100" dir="5400000" algn="t" rotWithShape="0">
              <a:prstClr val="black">
                <a:alpha val="19905"/>
              </a:prstClr>
            </a:outerShdw>
          </a:effectLst>
        </p:spPr>
      </p:pic>
      <p:pic>
        <p:nvPicPr>
          <p:cNvPr id="14" name="Afbeelding 13">
            <a:extLst>
              <a:ext uri="{FF2B5EF4-FFF2-40B4-BE49-F238E27FC236}">
                <a16:creationId xmlns:a16="http://schemas.microsoft.com/office/drawing/2014/main" id="{DB0CF549-9D47-0A49-8069-DB709228835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983309" y="1888769"/>
            <a:ext cx="804906" cy="1042440"/>
          </a:xfrm>
          <a:prstGeom prst="rect">
            <a:avLst/>
          </a:prstGeom>
          <a:ln w="34925">
            <a:solidFill>
              <a:srgbClr val="FFFFFF"/>
            </a:solidFill>
          </a:ln>
          <a:effectLst>
            <a:outerShdw blurRad="101600" dist="38100" dir="5400000" algn="t" rotWithShape="0">
              <a:prstClr val="black">
                <a:alpha val="19905"/>
              </a:prstClr>
            </a:outerShdw>
          </a:effectLst>
        </p:spPr>
      </p:pic>
      <p:pic>
        <p:nvPicPr>
          <p:cNvPr id="15" name="Picture 4">
            <a:extLst>
              <a:ext uri="{FF2B5EF4-FFF2-40B4-BE49-F238E27FC236}">
                <a16:creationId xmlns:a16="http://schemas.microsoft.com/office/drawing/2014/main" id="{69459587-295D-5945-A515-0E1E2447927B}"/>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1788215" y="4221470"/>
            <a:ext cx="1551333" cy="2068444"/>
          </a:xfrm>
          <a:prstGeom prst="rect">
            <a:avLst/>
          </a:prstGeom>
          <a:ln w="34925">
            <a:solidFill>
              <a:srgbClr val="FFFFFF"/>
            </a:solidFill>
          </a:ln>
          <a:effectLst>
            <a:outerShdw blurRad="101600" dist="38100" dir="5400000" algn="t" rotWithShape="0">
              <a:prstClr val="black">
                <a:alpha val="19905"/>
              </a:prstClr>
            </a:outerShdw>
          </a:effectLst>
        </p:spPr>
      </p:pic>
      <p:pic>
        <p:nvPicPr>
          <p:cNvPr id="16" name="Picture 6">
            <a:extLst>
              <a:ext uri="{FF2B5EF4-FFF2-40B4-BE49-F238E27FC236}">
                <a16:creationId xmlns:a16="http://schemas.microsoft.com/office/drawing/2014/main" id="{7F953FA5-1317-F84F-8865-BC029242663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10817718" y="2815235"/>
            <a:ext cx="1482054" cy="1972665"/>
          </a:xfrm>
          <a:prstGeom prst="rect">
            <a:avLst/>
          </a:prstGeom>
          <a:ln w="34925">
            <a:solidFill>
              <a:srgbClr val="FFFFFF"/>
            </a:solidFill>
          </a:ln>
          <a:effectLst>
            <a:outerShdw blurRad="101600" dist="38100" dir="5400000" algn="t" rotWithShape="0">
              <a:prstClr val="black">
                <a:alpha val="19905"/>
              </a:prstClr>
            </a:outerShdw>
          </a:effectLst>
        </p:spPr>
      </p:pic>
      <p:pic>
        <p:nvPicPr>
          <p:cNvPr id="17" name="Picture 8">
            <a:extLst>
              <a:ext uri="{FF2B5EF4-FFF2-40B4-BE49-F238E27FC236}">
                <a16:creationId xmlns:a16="http://schemas.microsoft.com/office/drawing/2014/main" id="{61C5B270-0F92-6847-BE6D-83CDA88981AC}"/>
              </a:ext>
            </a:extLst>
          </p:cNvPr>
          <p:cNvPicPr>
            <a:picLocks noChangeAspect="1"/>
          </p:cNvPicPr>
          <p:nvPr userDrawn="1"/>
        </p:nvPicPr>
        <p:blipFill rotWithShape="1">
          <a:blip r:embed="rId7" cstate="screen">
            <a:extLst>
              <a:ext uri="{28A0092B-C50C-407E-A947-70E740481C1C}">
                <a14:useLocalDpi xmlns:a14="http://schemas.microsoft.com/office/drawing/2010/main"/>
              </a:ext>
            </a:extLst>
          </a:blip>
          <a:srcRect/>
          <a:stretch/>
        </p:blipFill>
        <p:spPr>
          <a:xfrm>
            <a:off x="8589036" y="3429000"/>
            <a:ext cx="843639" cy="1050696"/>
          </a:xfrm>
          <a:prstGeom prst="rect">
            <a:avLst/>
          </a:prstGeom>
          <a:ln w="34925">
            <a:solidFill>
              <a:srgbClr val="FFFFFF"/>
            </a:solidFill>
          </a:ln>
          <a:effectLst>
            <a:outerShdw blurRad="101600" dist="38100" dir="5400000" algn="t" rotWithShape="0">
              <a:prstClr val="black">
                <a:alpha val="19905"/>
              </a:prstClr>
            </a:outerShdw>
          </a:effectLst>
        </p:spPr>
      </p:pic>
      <p:sp>
        <p:nvSpPr>
          <p:cNvPr id="3" name="Tijdelijke aanduiding voor tekst 2">
            <a:extLst>
              <a:ext uri="{FF2B5EF4-FFF2-40B4-BE49-F238E27FC236}">
                <a16:creationId xmlns:a16="http://schemas.microsoft.com/office/drawing/2014/main" id="{DDF89CE6-8620-6248-95C6-3663EAB38C3D}"/>
              </a:ext>
            </a:extLst>
          </p:cNvPr>
          <p:cNvSpPr>
            <a:spLocks noGrp="1"/>
          </p:cNvSpPr>
          <p:nvPr>
            <p:ph type="body" sz="quarter" idx="10" hasCustomPrompt="1"/>
          </p:nvPr>
        </p:nvSpPr>
        <p:spPr>
          <a:xfrm>
            <a:off x="4481513" y="4787900"/>
            <a:ext cx="3390900" cy="450850"/>
          </a:xfrm>
          <a:prstGeom prst="rect">
            <a:avLst/>
          </a:prstGeom>
        </p:spPr>
        <p:txBody>
          <a:bodyPr lIns="216000" anchor="ctr"/>
          <a:lstStyle>
            <a:lvl1pPr marL="0" indent="0">
              <a:buNone/>
              <a:defRPr sz="1400" b="1">
                <a:solidFill>
                  <a:schemeClr val="bg1"/>
                </a:solidFill>
              </a:defRPr>
            </a:lvl1pPr>
          </a:lstStyle>
          <a:p>
            <a:pPr lvl="0"/>
            <a:r>
              <a:rPr lang="en-GB" noProof="0" dirty="0"/>
              <a:t>email</a:t>
            </a:r>
          </a:p>
        </p:txBody>
      </p:sp>
      <p:sp>
        <p:nvSpPr>
          <p:cNvPr id="21" name="Tijdelijke aanduiding voor tekst 2">
            <a:extLst>
              <a:ext uri="{FF2B5EF4-FFF2-40B4-BE49-F238E27FC236}">
                <a16:creationId xmlns:a16="http://schemas.microsoft.com/office/drawing/2014/main" id="{F74DFDAA-6CBD-4944-88FA-5F4A33F8E46C}"/>
              </a:ext>
            </a:extLst>
          </p:cNvPr>
          <p:cNvSpPr>
            <a:spLocks noGrp="1"/>
          </p:cNvSpPr>
          <p:nvPr>
            <p:ph type="body" sz="quarter" idx="11" hasCustomPrompt="1"/>
          </p:nvPr>
        </p:nvSpPr>
        <p:spPr>
          <a:xfrm>
            <a:off x="4481513" y="5325667"/>
            <a:ext cx="3390900" cy="450850"/>
          </a:xfrm>
          <a:prstGeom prst="rect">
            <a:avLst/>
          </a:prstGeom>
        </p:spPr>
        <p:txBody>
          <a:bodyPr lIns="216000" anchor="ctr"/>
          <a:lstStyle>
            <a:lvl1pPr marL="0" indent="0">
              <a:buNone/>
              <a:defRPr sz="1400" b="1">
                <a:solidFill>
                  <a:schemeClr val="bg1"/>
                </a:solidFill>
              </a:defRPr>
            </a:lvl1pPr>
          </a:lstStyle>
          <a:p>
            <a:pPr lvl="0"/>
            <a:r>
              <a:rPr lang="en-GB" noProof="0"/>
              <a:t>email</a:t>
            </a:r>
          </a:p>
        </p:txBody>
      </p:sp>
    </p:spTree>
    <p:extLst>
      <p:ext uri="{BB962C8B-B14F-4D97-AF65-F5344CB8AC3E}">
        <p14:creationId xmlns:p14="http://schemas.microsoft.com/office/powerpoint/2010/main" val="23315193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19" name="Legal notice">
            <a:extLst>
              <a:ext uri="{FF2B5EF4-FFF2-40B4-BE49-F238E27FC236}">
                <a16:creationId xmlns:a16="http://schemas.microsoft.com/office/drawing/2014/main" id="{7D52F8BE-E2CF-5B47-B818-ECB654D17EF7}"/>
              </a:ext>
            </a:extLst>
          </p:cNvPr>
          <p:cNvSpPr txBox="1"/>
          <p:nvPr userDrawn="1"/>
        </p:nvSpPr>
        <p:spPr>
          <a:xfrm>
            <a:off x="0" y="689547"/>
            <a:ext cx="12192000" cy="6198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lvl1pPr defTabSz="825500">
              <a:defRPr sz="9600" cap="all">
                <a:solidFill>
                  <a:srgbClr val="FFFFFF"/>
                </a:solidFill>
                <a:latin typeface="Trade Gothic Bold Condensed No. 20"/>
                <a:ea typeface="Trade Gothic Bold Condensed No. 20"/>
                <a:cs typeface="Trade Gothic Bold Condensed No. 20"/>
                <a:sym typeface="Trade Gothic Bold Condensed No. 20"/>
              </a:defRPr>
            </a:lvl1pPr>
          </a:lstStyle>
          <a:p>
            <a:pPr algn="ctr">
              <a:lnSpc>
                <a:spcPts val="20000"/>
              </a:lnSpc>
            </a:pPr>
            <a:r>
              <a:rPr lang="en-GB" sz="22000" noProof="0" dirty="0">
                <a:ln>
                  <a:solidFill>
                    <a:schemeClr val="bg1"/>
                  </a:solidFill>
                </a:ln>
                <a:noFill/>
                <a:latin typeface="Impact" panose="020B0806030902050204" pitchFamily="34" charset="0"/>
              </a:rPr>
              <a:t>thank</a:t>
            </a:r>
          </a:p>
          <a:p>
            <a:pPr algn="ctr">
              <a:lnSpc>
                <a:spcPts val="20000"/>
              </a:lnSpc>
            </a:pPr>
            <a:r>
              <a:rPr lang="en-GB" sz="22000" noProof="0" dirty="0">
                <a:ln>
                  <a:solidFill>
                    <a:schemeClr val="bg1"/>
                  </a:solidFill>
                </a:ln>
                <a:noFill/>
                <a:latin typeface="Impact" panose="020B0806030902050204" pitchFamily="34" charset="0"/>
              </a:rPr>
              <a:t>you</a:t>
            </a:r>
          </a:p>
        </p:txBody>
      </p:sp>
      <p:sp>
        <p:nvSpPr>
          <p:cNvPr id="7" name="Afgeronde rechthoek 6">
            <a:extLst>
              <a:ext uri="{FF2B5EF4-FFF2-40B4-BE49-F238E27FC236}">
                <a16:creationId xmlns:a16="http://schemas.microsoft.com/office/drawing/2014/main" id="{5B95794D-980C-C54F-96A7-B30E30BE4174}"/>
              </a:ext>
            </a:extLst>
          </p:cNvPr>
          <p:cNvSpPr/>
          <p:nvPr/>
        </p:nvSpPr>
        <p:spPr>
          <a:xfrm>
            <a:off x="4400473" y="1808526"/>
            <a:ext cx="3391055" cy="447269"/>
          </a:xfrm>
          <a:prstGeom prst="roundRect">
            <a:avLst>
              <a:gd name="adj" fmla="val 448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 name="Tijdelijke aanduiding voor tekst 2">
            <a:extLst>
              <a:ext uri="{FF2B5EF4-FFF2-40B4-BE49-F238E27FC236}">
                <a16:creationId xmlns:a16="http://schemas.microsoft.com/office/drawing/2014/main" id="{DDF89CE6-8620-6248-95C6-3663EAB38C3D}"/>
              </a:ext>
            </a:extLst>
          </p:cNvPr>
          <p:cNvSpPr>
            <a:spLocks noGrp="1"/>
          </p:cNvSpPr>
          <p:nvPr>
            <p:ph type="body" sz="quarter" idx="10" hasCustomPrompt="1"/>
          </p:nvPr>
        </p:nvSpPr>
        <p:spPr>
          <a:xfrm>
            <a:off x="4400550" y="1805332"/>
            <a:ext cx="3390900" cy="450850"/>
          </a:xfrm>
          <a:prstGeom prst="rect">
            <a:avLst/>
          </a:prstGeom>
        </p:spPr>
        <p:txBody>
          <a:bodyPr lIns="216000" anchor="ctr"/>
          <a:lstStyle>
            <a:lvl1pPr marL="0" indent="0" algn="ctr">
              <a:buNone/>
              <a:defRPr sz="1400" b="1">
                <a:solidFill>
                  <a:schemeClr val="bg1"/>
                </a:solidFill>
              </a:defRPr>
            </a:lvl1pPr>
          </a:lstStyle>
          <a:p>
            <a:pPr lvl="0"/>
            <a:r>
              <a:rPr lang="nl-NL" dirty="0"/>
              <a:t>email</a:t>
            </a:r>
            <a:endParaRPr lang="en-GB" dirty="0"/>
          </a:p>
        </p:txBody>
      </p:sp>
      <p:sp>
        <p:nvSpPr>
          <p:cNvPr id="20" name="Tijdelijke aanduiding voor tekst 6">
            <a:extLst>
              <a:ext uri="{FF2B5EF4-FFF2-40B4-BE49-F238E27FC236}">
                <a16:creationId xmlns:a16="http://schemas.microsoft.com/office/drawing/2014/main" id="{1D4CC398-8336-3F44-98C9-33DED7D0F79C}"/>
              </a:ext>
            </a:extLst>
          </p:cNvPr>
          <p:cNvSpPr>
            <a:spLocks noGrp="1"/>
          </p:cNvSpPr>
          <p:nvPr>
            <p:ph type="body" sz="quarter" idx="14" hasCustomPrompt="1"/>
          </p:nvPr>
        </p:nvSpPr>
        <p:spPr>
          <a:xfrm>
            <a:off x="3754532" y="2615945"/>
            <a:ext cx="4682936" cy="1890305"/>
          </a:xfrm>
          <a:prstGeom prst="rect">
            <a:avLst/>
          </a:prstGeom>
        </p:spPr>
        <p:txBody>
          <a:bodyPr>
            <a:noAutofit/>
          </a:bodyPr>
          <a:lstStyle>
            <a:lvl1pPr marL="0" indent="0" algn="ctr">
              <a:lnSpc>
                <a:spcPct val="120000"/>
              </a:lnSpc>
              <a:spcBef>
                <a:spcPts val="0"/>
              </a:spcBef>
              <a:spcAft>
                <a:spcPts val="300"/>
              </a:spcAft>
              <a:buNone/>
              <a:defRPr lang="en-GB" sz="1400" b="0" kern="1200" noProof="0" dirty="0">
                <a:solidFill>
                  <a:schemeClr val="tx1"/>
                </a:solidFill>
                <a:latin typeface="Arial" panose="020B0604020202020204" pitchFamily="34" charset="0"/>
                <a:ea typeface="+mn-ea"/>
                <a:cs typeface="Arial" panose="020B0604020202020204" pitchFamily="34" charset="0"/>
              </a:defRPr>
            </a:lvl1pPr>
          </a:lstStyle>
          <a:p>
            <a:pPr>
              <a:defRPr sz="3000"/>
            </a:pPr>
            <a:r>
              <a:rPr lang="en-GB" noProof="0"/>
              <a:t>for questions or more info please contact</a:t>
            </a:r>
          </a:p>
          <a:p>
            <a:pPr defTabSz="821531">
              <a:defRPr sz="2000" cap="none">
                <a:latin typeface="Trade Gothic"/>
                <a:ea typeface="Trade Gothic"/>
                <a:cs typeface="Trade Gothic"/>
                <a:sym typeface="Trade Gothic"/>
              </a:defRPr>
            </a:pPr>
            <a:endParaRPr lang="en-GB" i="1" noProof="0">
              <a:latin typeface="Trade Gothic Light Oblique" pitchFamily="2" charset="0"/>
            </a:endParaRPr>
          </a:p>
          <a:p>
            <a:pPr defTabSz="821531">
              <a:defRPr sz="2000" cap="none">
                <a:latin typeface="Trade Gothic"/>
                <a:ea typeface="Trade Gothic"/>
                <a:cs typeface="Trade Gothic"/>
                <a:sym typeface="Trade Gothic"/>
              </a:defRPr>
            </a:pPr>
            <a:r>
              <a:rPr lang="en-GB" i="1" noProof="0">
                <a:latin typeface="Trade Gothic Light Oblique" pitchFamily="2" charset="0"/>
              </a:rPr>
              <a:t>Strategy</a:t>
            </a:r>
          </a:p>
          <a:p>
            <a:pPr defTabSz="821531">
              <a:defRPr sz="2000" cap="none">
                <a:latin typeface="Trade Gothic"/>
                <a:ea typeface="Trade Gothic"/>
                <a:cs typeface="Trade Gothic"/>
                <a:sym typeface="Trade Gothic"/>
              </a:defRPr>
            </a:pPr>
            <a:r>
              <a:rPr lang="en-GB" noProof="0"/>
              <a:t>Hagen Selinger | Paal15 | hagen@paal5.com</a:t>
            </a:r>
          </a:p>
          <a:p>
            <a:pPr defTabSz="821531">
              <a:defRPr sz="2000" cap="none">
                <a:latin typeface="Trade Gothic"/>
                <a:ea typeface="Trade Gothic"/>
                <a:cs typeface="Trade Gothic"/>
                <a:sym typeface="Trade Gothic"/>
              </a:defRPr>
            </a:pPr>
            <a:endParaRPr lang="en-GB" noProof="0"/>
          </a:p>
          <a:p>
            <a:pPr defTabSz="821531">
              <a:defRPr sz="2000" cap="none">
                <a:latin typeface="Trade Gothic"/>
                <a:ea typeface="Trade Gothic"/>
                <a:cs typeface="Trade Gothic"/>
                <a:sym typeface="Trade Gothic"/>
              </a:defRPr>
            </a:pPr>
            <a:r>
              <a:rPr lang="en-GB" i="1" noProof="0">
                <a:latin typeface="Trade Gothic Light Oblique" pitchFamily="2" charset="0"/>
              </a:rPr>
              <a:t>Demand Generation</a:t>
            </a:r>
          </a:p>
          <a:p>
            <a:pPr defTabSz="821531">
              <a:defRPr sz="2000" cap="none">
                <a:latin typeface="Trade Gothic"/>
                <a:ea typeface="Trade Gothic"/>
                <a:cs typeface="Trade Gothic"/>
                <a:sym typeface="Trade Gothic"/>
              </a:defRPr>
            </a:pPr>
            <a:r>
              <a:rPr lang="en-GB" noProof="0"/>
              <a:t>Laila Selener | Paal15 | laila@paal15.com</a:t>
            </a:r>
          </a:p>
        </p:txBody>
      </p:sp>
    </p:spTree>
    <p:extLst>
      <p:ext uri="{BB962C8B-B14F-4D97-AF65-F5344CB8AC3E}">
        <p14:creationId xmlns:p14="http://schemas.microsoft.com/office/powerpoint/2010/main" val="9253849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hank you!">
    <p:spTree>
      <p:nvGrpSpPr>
        <p:cNvPr id="1" name=""/>
        <p:cNvGrpSpPr/>
        <p:nvPr/>
      </p:nvGrpSpPr>
      <p:grpSpPr>
        <a:xfrm>
          <a:off x="0" y="0"/>
          <a:ext cx="0" cy="0"/>
          <a:chOff x="0" y="0"/>
          <a:chExt cx="0" cy="0"/>
        </a:xfrm>
      </p:grpSpPr>
      <p:sp>
        <p:nvSpPr>
          <p:cNvPr id="19" name="Legal notice">
            <a:extLst>
              <a:ext uri="{FF2B5EF4-FFF2-40B4-BE49-F238E27FC236}">
                <a16:creationId xmlns:a16="http://schemas.microsoft.com/office/drawing/2014/main" id="{7D52F8BE-E2CF-5B47-B818-ECB654D17EF7}"/>
              </a:ext>
            </a:extLst>
          </p:cNvPr>
          <p:cNvSpPr txBox="1"/>
          <p:nvPr userDrawn="1"/>
        </p:nvSpPr>
        <p:spPr>
          <a:xfrm>
            <a:off x="0" y="0"/>
            <a:ext cx="12192000" cy="68879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71437" tIns="71437" rIns="71437" bIns="71437" anchor="ctr"/>
          <a:lstStyle>
            <a:lvl1pPr defTabSz="825500">
              <a:defRPr sz="9600" cap="all">
                <a:solidFill>
                  <a:srgbClr val="FFFFFF"/>
                </a:solidFill>
                <a:latin typeface="Trade Gothic Bold Condensed No. 20"/>
                <a:ea typeface="Trade Gothic Bold Condensed No. 20"/>
                <a:cs typeface="Trade Gothic Bold Condensed No. 20"/>
                <a:sym typeface="Trade Gothic Bold Condensed No. 20"/>
              </a:defRPr>
            </a:lvl1pPr>
          </a:lstStyle>
          <a:p>
            <a:pPr algn="ctr">
              <a:lnSpc>
                <a:spcPts val="13000"/>
              </a:lnSpc>
            </a:pPr>
            <a:r>
              <a:rPr lang="en-GB" sz="13000" noProof="0" dirty="0">
                <a:ln>
                  <a:solidFill>
                    <a:schemeClr val="tx2"/>
                  </a:solidFill>
                </a:ln>
                <a:noFill/>
                <a:latin typeface="Impact" panose="020B0806030902050204" pitchFamily="34" charset="0"/>
              </a:rPr>
              <a:t>thanks for joining today!</a:t>
            </a:r>
          </a:p>
        </p:txBody>
      </p:sp>
    </p:spTree>
    <p:extLst>
      <p:ext uri="{BB962C8B-B14F-4D97-AF65-F5344CB8AC3E}">
        <p14:creationId xmlns:p14="http://schemas.microsoft.com/office/powerpoint/2010/main" val="240802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egal Notice">
    <p:spTree>
      <p:nvGrpSpPr>
        <p:cNvPr id="1" name=""/>
        <p:cNvGrpSpPr/>
        <p:nvPr/>
      </p:nvGrpSpPr>
      <p:grpSpPr>
        <a:xfrm>
          <a:off x="0" y="0"/>
          <a:ext cx="0" cy="0"/>
          <a:chOff x="0" y="0"/>
          <a:chExt cx="0" cy="0"/>
        </a:xfrm>
      </p:grpSpPr>
      <p:sp>
        <p:nvSpPr>
          <p:cNvPr id="2" name="Legal notice">
            <a:extLst>
              <a:ext uri="{FF2B5EF4-FFF2-40B4-BE49-F238E27FC236}">
                <a16:creationId xmlns:a16="http://schemas.microsoft.com/office/drawing/2014/main" id="{EC8B21DC-7981-1852-FEA1-55BBD335C7A7}"/>
              </a:ext>
            </a:extLst>
          </p:cNvPr>
          <p:cNvSpPr txBox="1"/>
          <p:nvPr userDrawn="1"/>
        </p:nvSpPr>
        <p:spPr>
          <a:xfrm>
            <a:off x="0" y="689547"/>
            <a:ext cx="12192000" cy="61984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lvl1pPr defTabSz="825500">
              <a:defRPr sz="9600" cap="all">
                <a:solidFill>
                  <a:srgbClr val="FFFFFF"/>
                </a:solidFill>
                <a:latin typeface="Trade Gothic Bold Condensed No. 20"/>
                <a:ea typeface="Trade Gothic Bold Condensed No. 20"/>
                <a:cs typeface="Trade Gothic Bold Condensed No. 20"/>
                <a:sym typeface="Trade Gothic Bold Condensed No. 20"/>
              </a:defRPr>
            </a:lvl1pPr>
          </a:lstStyle>
          <a:p>
            <a:pPr algn="ctr">
              <a:lnSpc>
                <a:spcPts val="20000"/>
              </a:lnSpc>
            </a:pPr>
            <a:r>
              <a:rPr sz="22000" dirty="0">
                <a:ln>
                  <a:solidFill>
                    <a:schemeClr val="bg1"/>
                  </a:solidFill>
                </a:ln>
                <a:noFill/>
                <a:latin typeface="Impact" panose="020B0806030902050204" pitchFamily="34" charset="0"/>
              </a:rPr>
              <a:t>Legal </a:t>
            </a:r>
            <a:br>
              <a:rPr lang="nl-NL" sz="22000" dirty="0">
                <a:ln>
                  <a:solidFill>
                    <a:schemeClr val="bg1"/>
                  </a:solidFill>
                </a:ln>
                <a:noFill/>
                <a:latin typeface="Impact" panose="020B0806030902050204" pitchFamily="34" charset="0"/>
              </a:rPr>
            </a:br>
            <a:r>
              <a:rPr sz="22000" dirty="0">
                <a:ln>
                  <a:solidFill>
                    <a:schemeClr val="bg1"/>
                  </a:solidFill>
                </a:ln>
                <a:noFill/>
                <a:latin typeface="Impact" panose="020B0806030902050204" pitchFamily="34" charset="0"/>
              </a:rPr>
              <a:t>notice</a:t>
            </a:r>
          </a:p>
        </p:txBody>
      </p:sp>
      <p:sp>
        <p:nvSpPr>
          <p:cNvPr id="3" name="Intellectual Property Paal15…">
            <a:extLst>
              <a:ext uri="{FF2B5EF4-FFF2-40B4-BE49-F238E27FC236}">
                <a16:creationId xmlns:a16="http://schemas.microsoft.com/office/drawing/2014/main" id="{D3FF6D94-1793-BD15-8024-A29F831DC02C}"/>
              </a:ext>
            </a:extLst>
          </p:cNvPr>
          <p:cNvSpPr txBox="1"/>
          <p:nvPr userDrawn="1"/>
        </p:nvSpPr>
        <p:spPr>
          <a:xfrm>
            <a:off x="0" y="2745282"/>
            <a:ext cx="12192000" cy="32807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p>
            <a:pPr algn="ctr"/>
            <a:r>
              <a:rPr lang="en-GB" sz="1600" b="1" noProof="0" dirty="0">
                <a:solidFill>
                  <a:srgbClr val="151524"/>
                </a:solidFill>
                <a:effectLst/>
                <a:latin typeface="Arial" panose="020B0604020202020204" pitchFamily="34" charset="0"/>
                <a:cs typeface="Arial" panose="020B0604020202020204" pitchFamily="34" charset="0"/>
              </a:rPr>
              <a:t>Intellectual Property Paal15</a:t>
            </a:r>
          </a:p>
          <a:p>
            <a:pPr algn="ctr">
              <a:lnSpc>
                <a:spcPct val="150000"/>
              </a:lnSpc>
            </a:pPr>
            <a:endParaRPr lang="en-GB" sz="1400" noProof="0" dirty="0">
              <a:latin typeface="Arial" panose="020B0604020202020204" pitchFamily="34" charset="0"/>
              <a:cs typeface="Arial" panose="020B0604020202020204" pitchFamily="34" charset="0"/>
            </a:endParaRPr>
          </a:p>
          <a:p>
            <a:pPr algn="ctr">
              <a:lnSpc>
                <a:spcPct val="150000"/>
              </a:lnSpc>
            </a:pPr>
            <a:r>
              <a:rPr lang="en-GB" sz="1400" noProof="0" dirty="0">
                <a:solidFill>
                  <a:srgbClr val="151524"/>
                </a:solidFill>
                <a:effectLst/>
                <a:latin typeface="Arial" panose="020B0604020202020204" pitchFamily="34" charset="0"/>
                <a:cs typeface="Arial" panose="020B0604020202020204" pitchFamily="34" charset="0"/>
              </a:rPr>
              <a:t>Copyright © Paal15. All Rights Reserved.</a:t>
            </a:r>
            <a:endParaRPr lang="en-GB" sz="1400" noProof="0" dirty="0">
              <a:latin typeface="Arial" panose="020B0604020202020204" pitchFamily="34" charset="0"/>
              <a:cs typeface="Arial" panose="020B0604020202020204" pitchFamily="34" charset="0"/>
            </a:endParaRPr>
          </a:p>
          <a:p>
            <a:pPr algn="ctr">
              <a:lnSpc>
                <a:spcPct val="150000"/>
              </a:lnSpc>
            </a:pPr>
            <a:r>
              <a:rPr lang="en-GB" sz="1400" noProof="0" dirty="0">
                <a:solidFill>
                  <a:srgbClr val="151524"/>
                </a:solidFill>
                <a:effectLst/>
                <a:latin typeface="Arial" panose="020B0604020202020204" pitchFamily="34" charset="0"/>
                <a:cs typeface="Arial" panose="020B0604020202020204" pitchFamily="34" charset="0"/>
              </a:rPr>
              <a:t>No part of this presentation may be reproduced copied, </a:t>
            </a:r>
            <a:endParaRPr lang="en-GB" sz="1400" noProof="0" dirty="0">
              <a:latin typeface="Arial" panose="020B0604020202020204" pitchFamily="34" charset="0"/>
              <a:cs typeface="Arial" panose="020B0604020202020204" pitchFamily="34" charset="0"/>
            </a:endParaRPr>
          </a:p>
          <a:p>
            <a:pPr algn="ctr">
              <a:lnSpc>
                <a:spcPct val="150000"/>
              </a:lnSpc>
            </a:pPr>
            <a:r>
              <a:rPr lang="en-GB" sz="1400" noProof="0" dirty="0">
                <a:solidFill>
                  <a:srgbClr val="151524"/>
                </a:solidFill>
                <a:effectLst/>
                <a:latin typeface="Arial" panose="020B0604020202020204" pitchFamily="34" charset="0"/>
                <a:cs typeface="Arial" panose="020B0604020202020204" pitchFamily="34" charset="0"/>
              </a:rPr>
              <a:t>modified or adapted, without Paal15's express consent.</a:t>
            </a:r>
            <a:endParaRPr lang="en-GB" sz="1400" noProof="0" dirty="0">
              <a:latin typeface="Arial" panose="020B0604020202020204" pitchFamily="34" charset="0"/>
              <a:cs typeface="Arial" panose="020B0604020202020204" pitchFamily="34" charset="0"/>
            </a:endParaRPr>
          </a:p>
        </p:txBody>
      </p:sp>
      <p:pic>
        <p:nvPicPr>
          <p:cNvPr id="4" name="Afbeelding 3">
            <a:extLst>
              <a:ext uri="{FF2B5EF4-FFF2-40B4-BE49-F238E27FC236}">
                <a16:creationId xmlns:a16="http://schemas.microsoft.com/office/drawing/2014/main" id="{D1FA9FB4-0210-ECCD-A0F7-8793E38421DF}"/>
              </a:ext>
            </a:extLst>
          </p:cNvPr>
          <p:cNvPicPr>
            <a:picLocks noChangeAspect="1"/>
          </p:cNvPicPr>
          <p:nvPr userDrawn="1"/>
        </p:nvPicPr>
        <p:blipFill>
          <a:blip r:embed="rId2"/>
          <a:stretch>
            <a:fillRect/>
          </a:stretch>
        </p:blipFill>
        <p:spPr>
          <a:xfrm>
            <a:off x="5835650" y="1734700"/>
            <a:ext cx="520700" cy="660400"/>
          </a:xfrm>
          <a:prstGeom prst="rect">
            <a:avLst/>
          </a:prstGeom>
        </p:spPr>
      </p:pic>
    </p:spTree>
    <p:extLst>
      <p:ext uri="{BB962C8B-B14F-4D97-AF65-F5344CB8AC3E}">
        <p14:creationId xmlns:p14="http://schemas.microsoft.com/office/powerpoint/2010/main" val="3498108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llenges">
    <p:bg>
      <p:bgPr>
        <a:gradFill>
          <a:gsLst>
            <a:gs pos="0">
              <a:schemeClr val="accent1"/>
            </a:gs>
            <a:gs pos="55000">
              <a:schemeClr val="accent3"/>
            </a:gs>
            <a:gs pos="100000">
              <a:schemeClr val="accent4"/>
            </a:gs>
          </a:gsLst>
          <a:lin ang="5400000" scaled="0"/>
        </a:gradFill>
        <a:effectLst/>
      </p:bgPr>
    </p:bg>
    <p:spTree>
      <p:nvGrpSpPr>
        <p:cNvPr id="1" name=""/>
        <p:cNvGrpSpPr/>
        <p:nvPr/>
      </p:nvGrpSpPr>
      <p:grpSpPr>
        <a:xfrm>
          <a:off x="0" y="0"/>
          <a:ext cx="0" cy="0"/>
          <a:chOff x="0" y="0"/>
          <a:chExt cx="0" cy="0"/>
        </a:xfrm>
      </p:grpSpPr>
      <p:sp>
        <p:nvSpPr>
          <p:cNvPr id="4" name="Tijdelijke aanduiding voor tekst 4">
            <a:extLst>
              <a:ext uri="{FF2B5EF4-FFF2-40B4-BE49-F238E27FC236}">
                <a16:creationId xmlns:a16="http://schemas.microsoft.com/office/drawing/2014/main" id="{37509777-BCB4-CE43-A0B9-0BAF61AD5E30}"/>
              </a:ext>
            </a:extLst>
          </p:cNvPr>
          <p:cNvSpPr>
            <a:spLocks noGrp="1"/>
          </p:cNvSpPr>
          <p:nvPr>
            <p:ph type="body" sz="quarter" idx="12" hasCustomPrompt="1"/>
          </p:nvPr>
        </p:nvSpPr>
        <p:spPr>
          <a:xfrm>
            <a:off x="-874643" y="2305878"/>
            <a:ext cx="13941287" cy="3713922"/>
          </a:xfrm>
        </p:spPr>
        <p:txBody>
          <a:bodyPr anchor="ctr">
            <a:normAutofit/>
          </a:bodyPr>
          <a:lstStyle>
            <a:lvl1pPr marL="0" indent="0" algn="ctr">
              <a:lnSpc>
                <a:spcPts val="13000"/>
              </a:lnSpc>
              <a:buNone/>
              <a:defRPr sz="22000">
                <a:ln w="15875">
                  <a:solidFill>
                    <a:schemeClr val="tx1"/>
                  </a:solidFill>
                </a:ln>
                <a:noFill/>
                <a:latin typeface="Impact" panose="020B0806030902050204" pitchFamily="34" charset="0"/>
              </a:defRPr>
            </a:lvl1pPr>
            <a:lvl2pPr marL="457200" indent="0">
              <a:buNone/>
              <a:defRPr/>
            </a:lvl2pPr>
            <a:lvl3pPr marL="914400" indent="0">
              <a:buFont typeface="Arial" panose="020B0604020202020204" pitchFamily="34" charset="0"/>
              <a:buNone/>
              <a:defRPr/>
            </a:lvl3pPr>
            <a:lvl4pPr marL="1371600" indent="0">
              <a:buNone/>
              <a:defRPr/>
            </a:lvl4pPr>
            <a:lvl5pPr marL="1828800" indent="0">
              <a:buNone/>
              <a:defRPr/>
            </a:lvl5pPr>
          </a:lstStyle>
          <a:p>
            <a:pPr lvl="0"/>
            <a:r>
              <a:rPr lang="en-GB" noProof="0" dirty="0"/>
              <a:t>CHALLENGES</a:t>
            </a:r>
          </a:p>
        </p:txBody>
      </p:sp>
      <p:sp>
        <p:nvSpPr>
          <p:cNvPr id="7" name="Afgeronde rechthoek 6">
            <a:extLst>
              <a:ext uri="{FF2B5EF4-FFF2-40B4-BE49-F238E27FC236}">
                <a16:creationId xmlns:a16="http://schemas.microsoft.com/office/drawing/2014/main" id="{1669C133-2A58-2A4B-90AF-F91D342B564E}"/>
              </a:ext>
            </a:extLst>
          </p:cNvPr>
          <p:cNvSpPr/>
          <p:nvPr/>
        </p:nvSpPr>
        <p:spPr>
          <a:xfrm>
            <a:off x="840703" y="710292"/>
            <a:ext cx="3391055" cy="2718708"/>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3" name="Afgeronde rechthoek 12">
            <a:extLst>
              <a:ext uri="{FF2B5EF4-FFF2-40B4-BE49-F238E27FC236}">
                <a16:creationId xmlns:a16="http://schemas.microsoft.com/office/drawing/2014/main" id="{3E17ABCE-06AD-BA4D-AF30-B31A6B8AE650}"/>
              </a:ext>
            </a:extLst>
          </p:cNvPr>
          <p:cNvSpPr/>
          <p:nvPr/>
        </p:nvSpPr>
        <p:spPr>
          <a:xfrm>
            <a:off x="4400472" y="710292"/>
            <a:ext cx="3391055" cy="2718708"/>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8" name="Afgeronde rechthoek 17">
            <a:extLst>
              <a:ext uri="{FF2B5EF4-FFF2-40B4-BE49-F238E27FC236}">
                <a16:creationId xmlns:a16="http://schemas.microsoft.com/office/drawing/2014/main" id="{3E603BF8-4CDA-F045-9AE3-82A322DD295B}"/>
              </a:ext>
            </a:extLst>
          </p:cNvPr>
          <p:cNvSpPr/>
          <p:nvPr/>
        </p:nvSpPr>
        <p:spPr>
          <a:xfrm>
            <a:off x="7922606" y="710292"/>
            <a:ext cx="3391055" cy="2718708"/>
          </a:xfrm>
          <a:prstGeom prst="roundRect">
            <a:avLst>
              <a:gd name="adj" fmla="val 1334"/>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3" name="Afgeronde rechthoek 22">
            <a:extLst>
              <a:ext uri="{FF2B5EF4-FFF2-40B4-BE49-F238E27FC236}">
                <a16:creationId xmlns:a16="http://schemas.microsoft.com/office/drawing/2014/main" id="{42125C8E-1EE9-4C4D-899A-39ADEB6BF289}"/>
              </a:ext>
            </a:extLst>
          </p:cNvPr>
          <p:cNvSpPr/>
          <p:nvPr/>
        </p:nvSpPr>
        <p:spPr>
          <a:xfrm>
            <a:off x="840703" y="3555092"/>
            <a:ext cx="3391055" cy="2718708"/>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8" name="Afgeronde rechthoek 27">
            <a:extLst>
              <a:ext uri="{FF2B5EF4-FFF2-40B4-BE49-F238E27FC236}">
                <a16:creationId xmlns:a16="http://schemas.microsoft.com/office/drawing/2014/main" id="{0148CECA-0F87-B245-9119-E4D675FCA63C}"/>
              </a:ext>
            </a:extLst>
          </p:cNvPr>
          <p:cNvSpPr/>
          <p:nvPr/>
        </p:nvSpPr>
        <p:spPr>
          <a:xfrm>
            <a:off x="4400472" y="3555092"/>
            <a:ext cx="3391055" cy="2718708"/>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33" name="Afgeronde rechthoek 32">
            <a:extLst>
              <a:ext uri="{FF2B5EF4-FFF2-40B4-BE49-F238E27FC236}">
                <a16:creationId xmlns:a16="http://schemas.microsoft.com/office/drawing/2014/main" id="{03BBC4B9-FF7E-5042-ADBE-A2F0E78966E8}"/>
              </a:ext>
            </a:extLst>
          </p:cNvPr>
          <p:cNvSpPr/>
          <p:nvPr/>
        </p:nvSpPr>
        <p:spPr>
          <a:xfrm>
            <a:off x="7922606" y="3555092"/>
            <a:ext cx="3391055" cy="2718708"/>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3" name="Tijdelijke aanduiding voor tekst 2">
            <a:extLst>
              <a:ext uri="{FF2B5EF4-FFF2-40B4-BE49-F238E27FC236}">
                <a16:creationId xmlns:a16="http://schemas.microsoft.com/office/drawing/2014/main" id="{6DE6E4B4-3B13-1747-B66F-3B758F53EB9B}"/>
              </a:ext>
            </a:extLst>
          </p:cNvPr>
          <p:cNvSpPr>
            <a:spLocks noGrp="1"/>
          </p:cNvSpPr>
          <p:nvPr>
            <p:ph type="body" sz="quarter" idx="13" hasCustomPrompt="1"/>
          </p:nvPr>
        </p:nvSpPr>
        <p:spPr>
          <a:xfrm>
            <a:off x="1089025" y="993913"/>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01</a:t>
            </a:r>
          </a:p>
        </p:txBody>
      </p:sp>
      <p:sp>
        <p:nvSpPr>
          <p:cNvPr id="38" name="Tijdelijke aanduiding voor tekst 37">
            <a:extLst>
              <a:ext uri="{FF2B5EF4-FFF2-40B4-BE49-F238E27FC236}">
                <a16:creationId xmlns:a16="http://schemas.microsoft.com/office/drawing/2014/main" id="{7602ED15-2EDE-C44D-A84E-71FC5B0E5B10}"/>
              </a:ext>
            </a:extLst>
          </p:cNvPr>
          <p:cNvSpPr>
            <a:spLocks noGrp="1"/>
          </p:cNvSpPr>
          <p:nvPr>
            <p:ph type="body" sz="quarter" idx="14" hasCustomPrompt="1"/>
          </p:nvPr>
        </p:nvSpPr>
        <p:spPr>
          <a:xfrm>
            <a:off x="1089025" y="1776791"/>
            <a:ext cx="2965450" cy="290134"/>
          </a:xfrm>
        </p:spPr>
        <p:txBody>
          <a:bodyPr/>
          <a:lstStyle>
            <a:lvl1pPr marL="0" indent="0">
              <a:buNone/>
              <a:defRPr>
                <a:solidFill>
                  <a:schemeClr val="bg1"/>
                </a:solidFill>
              </a:defRPr>
            </a:lvl1pPr>
          </a:lstStyle>
          <a:p>
            <a:pPr lvl="0"/>
            <a:r>
              <a:rPr lang="en-GB" noProof="0"/>
              <a:t>Sounds familiar?</a:t>
            </a:r>
          </a:p>
        </p:txBody>
      </p:sp>
      <p:sp>
        <p:nvSpPr>
          <p:cNvPr id="40" name="Tijdelijke aanduiding voor tekst 39">
            <a:extLst>
              <a:ext uri="{FF2B5EF4-FFF2-40B4-BE49-F238E27FC236}">
                <a16:creationId xmlns:a16="http://schemas.microsoft.com/office/drawing/2014/main" id="{0998A41A-0FBA-7949-8FBB-660CB85DDC59}"/>
              </a:ext>
            </a:extLst>
          </p:cNvPr>
          <p:cNvSpPr>
            <a:spLocks noGrp="1"/>
          </p:cNvSpPr>
          <p:nvPr>
            <p:ph type="body" sz="quarter" idx="15" hasCustomPrompt="1"/>
          </p:nvPr>
        </p:nvSpPr>
        <p:spPr>
          <a:xfrm>
            <a:off x="1089025" y="2212975"/>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41" name="Tijdelijke aanduiding voor tekst 2">
            <a:extLst>
              <a:ext uri="{FF2B5EF4-FFF2-40B4-BE49-F238E27FC236}">
                <a16:creationId xmlns:a16="http://schemas.microsoft.com/office/drawing/2014/main" id="{A6A876E1-8D12-A846-B64B-548991E038E7}"/>
              </a:ext>
            </a:extLst>
          </p:cNvPr>
          <p:cNvSpPr>
            <a:spLocks noGrp="1"/>
          </p:cNvSpPr>
          <p:nvPr>
            <p:ph type="body" sz="quarter" idx="16" hasCustomPrompt="1"/>
          </p:nvPr>
        </p:nvSpPr>
        <p:spPr>
          <a:xfrm>
            <a:off x="4647234" y="993913"/>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02</a:t>
            </a:r>
          </a:p>
        </p:txBody>
      </p:sp>
      <p:sp>
        <p:nvSpPr>
          <p:cNvPr id="42" name="Tijdelijke aanduiding voor tekst 37">
            <a:extLst>
              <a:ext uri="{FF2B5EF4-FFF2-40B4-BE49-F238E27FC236}">
                <a16:creationId xmlns:a16="http://schemas.microsoft.com/office/drawing/2014/main" id="{A752E14F-BE8E-5B42-9443-ED77A19BD117}"/>
              </a:ext>
            </a:extLst>
          </p:cNvPr>
          <p:cNvSpPr>
            <a:spLocks noGrp="1"/>
          </p:cNvSpPr>
          <p:nvPr>
            <p:ph type="body" sz="quarter" idx="17" hasCustomPrompt="1"/>
          </p:nvPr>
        </p:nvSpPr>
        <p:spPr>
          <a:xfrm>
            <a:off x="4647234" y="1776791"/>
            <a:ext cx="2965450" cy="290134"/>
          </a:xfrm>
        </p:spPr>
        <p:txBody>
          <a:bodyPr/>
          <a:lstStyle>
            <a:lvl1pPr marL="0" indent="0">
              <a:buNone/>
              <a:defRPr>
                <a:solidFill>
                  <a:schemeClr val="bg1"/>
                </a:solidFill>
              </a:defRPr>
            </a:lvl1pPr>
          </a:lstStyle>
          <a:p>
            <a:pPr lvl="0"/>
            <a:r>
              <a:rPr lang="en-GB" noProof="0"/>
              <a:t>Sounds familiar?</a:t>
            </a:r>
          </a:p>
        </p:txBody>
      </p:sp>
      <p:sp>
        <p:nvSpPr>
          <p:cNvPr id="43" name="Tijdelijke aanduiding voor tekst 39">
            <a:extLst>
              <a:ext uri="{FF2B5EF4-FFF2-40B4-BE49-F238E27FC236}">
                <a16:creationId xmlns:a16="http://schemas.microsoft.com/office/drawing/2014/main" id="{A2702024-C5F5-6E47-A01E-5D173C1D9629}"/>
              </a:ext>
            </a:extLst>
          </p:cNvPr>
          <p:cNvSpPr>
            <a:spLocks noGrp="1"/>
          </p:cNvSpPr>
          <p:nvPr>
            <p:ph type="body" sz="quarter" idx="18" hasCustomPrompt="1"/>
          </p:nvPr>
        </p:nvSpPr>
        <p:spPr>
          <a:xfrm>
            <a:off x="4647234" y="2212975"/>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44" name="Tijdelijke aanduiding voor tekst 2">
            <a:extLst>
              <a:ext uri="{FF2B5EF4-FFF2-40B4-BE49-F238E27FC236}">
                <a16:creationId xmlns:a16="http://schemas.microsoft.com/office/drawing/2014/main" id="{5CCE54EF-18E0-BF41-9C9C-BE5793123242}"/>
              </a:ext>
            </a:extLst>
          </p:cNvPr>
          <p:cNvSpPr>
            <a:spLocks noGrp="1"/>
          </p:cNvSpPr>
          <p:nvPr>
            <p:ph type="body" sz="quarter" idx="19" hasCustomPrompt="1"/>
          </p:nvPr>
        </p:nvSpPr>
        <p:spPr>
          <a:xfrm>
            <a:off x="8137525" y="993913"/>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03</a:t>
            </a:r>
          </a:p>
        </p:txBody>
      </p:sp>
      <p:sp>
        <p:nvSpPr>
          <p:cNvPr id="45" name="Tijdelijke aanduiding voor tekst 37">
            <a:extLst>
              <a:ext uri="{FF2B5EF4-FFF2-40B4-BE49-F238E27FC236}">
                <a16:creationId xmlns:a16="http://schemas.microsoft.com/office/drawing/2014/main" id="{440A3702-84EA-A448-8FCA-AF5EAFEA6B7D}"/>
              </a:ext>
            </a:extLst>
          </p:cNvPr>
          <p:cNvSpPr>
            <a:spLocks noGrp="1"/>
          </p:cNvSpPr>
          <p:nvPr>
            <p:ph type="body" sz="quarter" idx="20" hasCustomPrompt="1"/>
          </p:nvPr>
        </p:nvSpPr>
        <p:spPr>
          <a:xfrm>
            <a:off x="8137525" y="1776791"/>
            <a:ext cx="2965450" cy="290134"/>
          </a:xfrm>
        </p:spPr>
        <p:txBody>
          <a:bodyPr/>
          <a:lstStyle>
            <a:lvl1pPr marL="0" indent="0">
              <a:buNone/>
              <a:defRPr>
                <a:solidFill>
                  <a:schemeClr val="bg1"/>
                </a:solidFill>
              </a:defRPr>
            </a:lvl1pPr>
          </a:lstStyle>
          <a:p>
            <a:pPr lvl="0"/>
            <a:r>
              <a:rPr lang="en-GB" noProof="0"/>
              <a:t>Sounds familiar?</a:t>
            </a:r>
          </a:p>
        </p:txBody>
      </p:sp>
      <p:sp>
        <p:nvSpPr>
          <p:cNvPr id="46" name="Tijdelijke aanduiding voor tekst 39">
            <a:extLst>
              <a:ext uri="{FF2B5EF4-FFF2-40B4-BE49-F238E27FC236}">
                <a16:creationId xmlns:a16="http://schemas.microsoft.com/office/drawing/2014/main" id="{97BD5865-D55E-7D4A-B53C-B91CFCF6CDF6}"/>
              </a:ext>
            </a:extLst>
          </p:cNvPr>
          <p:cNvSpPr>
            <a:spLocks noGrp="1"/>
          </p:cNvSpPr>
          <p:nvPr>
            <p:ph type="body" sz="quarter" idx="21" hasCustomPrompt="1"/>
          </p:nvPr>
        </p:nvSpPr>
        <p:spPr>
          <a:xfrm>
            <a:off x="8137525" y="2212975"/>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47" name="Tijdelijke aanduiding voor tekst 2">
            <a:extLst>
              <a:ext uri="{FF2B5EF4-FFF2-40B4-BE49-F238E27FC236}">
                <a16:creationId xmlns:a16="http://schemas.microsoft.com/office/drawing/2014/main" id="{89BB6F3E-9C63-CE40-B443-30B79AB01695}"/>
              </a:ext>
            </a:extLst>
          </p:cNvPr>
          <p:cNvSpPr>
            <a:spLocks noGrp="1"/>
          </p:cNvSpPr>
          <p:nvPr>
            <p:ph type="body" sz="quarter" idx="22" hasCustomPrompt="1"/>
          </p:nvPr>
        </p:nvSpPr>
        <p:spPr>
          <a:xfrm>
            <a:off x="1089025" y="382549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04</a:t>
            </a:r>
          </a:p>
        </p:txBody>
      </p:sp>
      <p:sp>
        <p:nvSpPr>
          <p:cNvPr id="48" name="Tijdelijke aanduiding voor tekst 37">
            <a:extLst>
              <a:ext uri="{FF2B5EF4-FFF2-40B4-BE49-F238E27FC236}">
                <a16:creationId xmlns:a16="http://schemas.microsoft.com/office/drawing/2014/main" id="{7EC864D9-73B1-C243-B91C-2D9ACFD62443}"/>
              </a:ext>
            </a:extLst>
          </p:cNvPr>
          <p:cNvSpPr>
            <a:spLocks noGrp="1"/>
          </p:cNvSpPr>
          <p:nvPr>
            <p:ph type="body" sz="quarter" idx="23" hasCustomPrompt="1"/>
          </p:nvPr>
        </p:nvSpPr>
        <p:spPr>
          <a:xfrm>
            <a:off x="1089025" y="4608373"/>
            <a:ext cx="2965450" cy="290134"/>
          </a:xfrm>
        </p:spPr>
        <p:txBody>
          <a:bodyPr/>
          <a:lstStyle>
            <a:lvl1pPr marL="0" indent="0">
              <a:buNone/>
              <a:defRPr>
                <a:solidFill>
                  <a:schemeClr val="bg1"/>
                </a:solidFill>
              </a:defRPr>
            </a:lvl1pPr>
          </a:lstStyle>
          <a:p>
            <a:pPr lvl="0"/>
            <a:r>
              <a:rPr lang="en-GB" noProof="0"/>
              <a:t>Sounds familiar?</a:t>
            </a:r>
          </a:p>
        </p:txBody>
      </p:sp>
      <p:sp>
        <p:nvSpPr>
          <p:cNvPr id="49" name="Tijdelijke aanduiding voor tekst 39">
            <a:extLst>
              <a:ext uri="{FF2B5EF4-FFF2-40B4-BE49-F238E27FC236}">
                <a16:creationId xmlns:a16="http://schemas.microsoft.com/office/drawing/2014/main" id="{9C54FAAC-ED5F-F349-BFC1-08A982C58D52}"/>
              </a:ext>
            </a:extLst>
          </p:cNvPr>
          <p:cNvSpPr>
            <a:spLocks noGrp="1"/>
          </p:cNvSpPr>
          <p:nvPr>
            <p:ph type="body" sz="quarter" idx="24" hasCustomPrompt="1"/>
          </p:nvPr>
        </p:nvSpPr>
        <p:spPr>
          <a:xfrm>
            <a:off x="1089025" y="504455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50" name="Tijdelijke aanduiding voor tekst 2">
            <a:extLst>
              <a:ext uri="{FF2B5EF4-FFF2-40B4-BE49-F238E27FC236}">
                <a16:creationId xmlns:a16="http://schemas.microsoft.com/office/drawing/2014/main" id="{F9FE85A1-E9B2-4448-BBA6-8AECE14BBC66}"/>
              </a:ext>
            </a:extLst>
          </p:cNvPr>
          <p:cNvSpPr>
            <a:spLocks noGrp="1"/>
          </p:cNvSpPr>
          <p:nvPr>
            <p:ph type="body" sz="quarter" idx="25" hasCustomPrompt="1"/>
          </p:nvPr>
        </p:nvSpPr>
        <p:spPr>
          <a:xfrm>
            <a:off x="4647234" y="382549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05</a:t>
            </a:r>
          </a:p>
        </p:txBody>
      </p:sp>
      <p:sp>
        <p:nvSpPr>
          <p:cNvPr id="51" name="Tijdelijke aanduiding voor tekst 37">
            <a:extLst>
              <a:ext uri="{FF2B5EF4-FFF2-40B4-BE49-F238E27FC236}">
                <a16:creationId xmlns:a16="http://schemas.microsoft.com/office/drawing/2014/main" id="{B65BE1E8-838C-5745-9B3C-DEEA7CFAEA2F}"/>
              </a:ext>
            </a:extLst>
          </p:cNvPr>
          <p:cNvSpPr>
            <a:spLocks noGrp="1"/>
          </p:cNvSpPr>
          <p:nvPr>
            <p:ph type="body" sz="quarter" idx="26" hasCustomPrompt="1"/>
          </p:nvPr>
        </p:nvSpPr>
        <p:spPr>
          <a:xfrm>
            <a:off x="4647234" y="4608373"/>
            <a:ext cx="2965450" cy="290134"/>
          </a:xfrm>
        </p:spPr>
        <p:txBody>
          <a:bodyPr/>
          <a:lstStyle>
            <a:lvl1pPr marL="0" indent="0">
              <a:buNone/>
              <a:defRPr>
                <a:solidFill>
                  <a:schemeClr val="bg1"/>
                </a:solidFill>
              </a:defRPr>
            </a:lvl1pPr>
          </a:lstStyle>
          <a:p>
            <a:pPr lvl="0"/>
            <a:r>
              <a:rPr lang="en-GB" noProof="0"/>
              <a:t>Sounds familiar?</a:t>
            </a:r>
          </a:p>
        </p:txBody>
      </p:sp>
      <p:sp>
        <p:nvSpPr>
          <p:cNvPr id="52" name="Tijdelijke aanduiding voor tekst 39">
            <a:extLst>
              <a:ext uri="{FF2B5EF4-FFF2-40B4-BE49-F238E27FC236}">
                <a16:creationId xmlns:a16="http://schemas.microsoft.com/office/drawing/2014/main" id="{50E0A02A-306E-4C4C-82C7-DDE9E2B68CDC}"/>
              </a:ext>
            </a:extLst>
          </p:cNvPr>
          <p:cNvSpPr>
            <a:spLocks noGrp="1"/>
          </p:cNvSpPr>
          <p:nvPr>
            <p:ph type="body" sz="quarter" idx="27" hasCustomPrompt="1"/>
          </p:nvPr>
        </p:nvSpPr>
        <p:spPr>
          <a:xfrm>
            <a:off x="4647234" y="504455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53" name="Tijdelijke aanduiding voor tekst 2">
            <a:extLst>
              <a:ext uri="{FF2B5EF4-FFF2-40B4-BE49-F238E27FC236}">
                <a16:creationId xmlns:a16="http://schemas.microsoft.com/office/drawing/2014/main" id="{1125C889-4E61-6645-9C06-ECB49C08228E}"/>
              </a:ext>
            </a:extLst>
          </p:cNvPr>
          <p:cNvSpPr>
            <a:spLocks noGrp="1"/>
          </p:cNvSpPr>
          <p:nvPr>
            <p:ph type="body" sz="quarter" idx="28" hasCustomPrompt="1"/>
          </p:nvPr>
        </p:nvSpPr>
        <p:spPr>
          <a:xfrm>
            <a:off x="8137525" y="382549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a:t>06</a:t>
            </a:r>
          </a:p>
        </p:txBody>
      </p:sp>
      <p:sp>
        <p:nvSpPr>
          <p:cNvPr id="54" name="Tijdelijke aanduiding voor tekst 37">
            <a:extLst>
              <a:ext uri="{FF2B5EF4-FFF2-40B4-BE49-F238E27FC236}">
                <a16:creationId xmlns:a16="http://schemas.microsoft.com/office/drawing/2014/main" id="{892C9C2C-7DB7-CD48-97B8-AE61DDE64AA0}"/>
              </a:ext>
            </a:extLst>
          </p:cNvPr>
          <p:cNvSpPr>
            <a:spLocks noGrp="1"/>
          </p:cNvSpPr>
          <p:nvPr>
            <p:ph type="body" sz="quarter" idx="29" hasCustomPrompt="1"/>
          </p:nvPr>
        </p:nvSpPr>
        <p:spPr>
          <a:xfrm>
            <a:off x="8137525" y="4608373"/>
            <a:ext cx="2965450" cy="290134"/>
          </a:xfrm>
        </p:spPr>
        <p:txBody>
          <a:bodyPr/>
          <a:lstStyle>
            <a:lvl1pPr marL="0" indent="0">
              <a:buNone/>
              <a:defRPr>
                <a:solidFill>
                  <a:schemeClr val="bg1"/>
                </a:solidFill>
              </a:defRPr>
            </a:lvl1pPr>
          </a:lstStyle>
          <a:p>
            <a:pPr lvl="0"/>
            <a:r>
              <a:rPr lang="en-GB" noProof="0"/>
              <a:t>Sounds familiar?</a:t>
            </a:r>
          </a:p>
        </p:txBody>
      </p:sp>
      <p:sp>
        <p:nvSpPr>
          <p:cNvPr id="55" name="Tijdelijke aanduiding voor tekst 39">
            <a:extLst>
              <a:ext uri="{FF2B5EF4-FFF2-40B4-BE49-F238E27FC236}">
                <a16:creationId xmlns:a16="http://schemas.microsoft.com/office/drawing/2014/main" id="{4670EB6F-9460-CD4E-9A38-4F5550D8EEAD}"/>
              </a:ext>
            </a:extLst>
          </p:cNvPr>
          <p:cNvSpPr>
            <a:spLocks noGrp="1"/>
          </p:cNvSpPr>
          <p:nvPr>
            <p:ph type="body" sz="quarter" idx="30" hasCustomPrompt="1"/>
          </p:nvPr>
        </p:nvSpPr>
        <p:spPr>
          <a:xfrm>
            <a:off x="8137525" y="504455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Tree>
    <p:extLst>
      <p:ext uri="{BB962C8B-B14F-4D97-AF65-F5344CB8AC3E}">
        <p14:creationId xmlns:p14="http://schemas.microsoft.com/office/powerpoint/2010/main" val="9985067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olutions">
    <p:bg>
      <p:bgPr>
        <a:gradFill>
          <a:gsLst>
            <a:gs pos="0">
              <a:schemeClr val="accent1"/>
            </a:gs>
            <a:gs pos="100000">
              <a:schemeClr val="tx1"/>
            </a:gs>
          </a:gsLst>
          <a:lin ang="5400000" scaled="0"/>
        </a:gradFill>
        <a:effectLst/>
      </p:bgPr>
    </p:bg>
    <p:spTree>
      <p:nvGrpSpPr>
        <p:cNvPr id="1" name=""/>
        <p:cNvGrpSpPr/>
        <p:nvPr/>
      </p:nvGrpSpPr>
      <p:grpSpPr>
        <a:xfrm>
          <a:off x="0" y="0"/>
          <a:ext cx="0" cy="0"/>
          <a:chOff x="0" y="0"/>
          <a:chExt cx="0" cy="0"/>
        </a:xfrm>
      </p:grpSpPr>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tx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SOLUTIONS</a:t>
            </a:r>
            <a:endParaRPr lang="en-GB" dirty="0"/>
          </a:p>
        </p:txBody>
      </p:sp>
      <p:grpSp>
        <p:nvGrpSpPr>
          <p:cNvPr id="29" name="Groep 28">
            <a:extLst>
              <a:ext uri="{FF2B5EF4-FFF2-40B4-BE49-F238E27FC236}">
                <a16:creationId xmlns:a16="http://schemas.microsoft.com/office/drawing/2014/main" id="{20EC2D44-83A0-704A-B712-1A106FFB04F0}"/>
              </a:ext>
            </a:extLst>
          </p:cNvPr>
          <p:cNvGrpSpPr/>
          <p:nvPr userDrawn="1"/>
        </p:nvGrpSpPr>
        <p:grpSpPr>
          <a:xfrm>
            <a:off x="939520" y="4338260"/>
            <a:ext cx="10344959" cy="2125840"/>
            <a:chOff x="885973" y="4098576"/>
            <a:chExt cx="10344959" cy="2262905"/>
          </a:xfrm>
        </p:grpSpPr>
        <p:sp>
          <p:nvSpPr>
            <p:cNvPr id="30" name="Afgeronde rechthoek 29">
              <a:extLst>
                <a:ext uri="{FF2B5EF4-FFF2-40B4-BE49-F238E27FC236}">
                  <a16:creationId xmlns:a16="http://schemas.microsoft.com/office/drawing/2014/main" id="{9871D7ED-FE48-1448-9963-88D150119F39}"/>
                </a:ext>
              </a:extLst>
            </p:cNvPr>
            <p:cNvSpPr/>
            <p:nvPr/>
          </p:nvSpPr>
          <p:spPr>
            <a:xfrm>
              <a:off x="885973" y="4098577"/>
              <a:ext cx="5134934" cy="2262904"/>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1" name="Afgeronde rechthoek 30">
              <a:extLst>
                <a:ext uri="{FF2B5EF4-FFF2-40B4-BE49-F238E27FC236}">
                  <a16:creationId xmlns:a16="http://schemas.microsoft.com/office/drawing/2014/main" id="{42847129-37A8-2241-B6EB-5F018B3193A3}"/>
                </a:ext>
              </a:extLst>
            </p:cNvPr>
            <p:cNvSpPr/>
            <p:nvPr/>
          </p:nvSpPr>
          <p:spPr>
            <a:xfrm>
              <a:off x="6095999" y="4098576"/>
              <a:ext cx="5134933" cy="2262903"/>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grpSp>
        <p:nvGrpSpPr>
          <p:cNvPr id="32" name="Groep 31">
            <a:extLst>
              <a:ext uri="{FF2B5EF4-FFF2-40B4-BE49-F238E27FC236}">
                <a16:creationId xmlns:a16="http://schemas.microsoft.com/office/drawing/2014/main" id="{131B4A7F-2737-2A4D-A21B-C088E0466376}"/>
              </a:ext>
            </a:extLst>
          </p:cNvPr>
          <p:cNvGrpSpPr/>
          <p:nvPr userDrawn="1"/>
        </p:nvGrpSpPr>
        <p:grpSpPr>
          <a:xfrm>
            <a:off x="939520" y="2131443"/>
            <a:ext cx="10344959" cy="2125840"/>
            <a:chOff x="885973" y="4098576"/>
            <a:chExt cx="10344959" cy="2262905"/>
          </a:xfrm>
        </p:grpSpPr>
        <p:sp>
          <p:nvSpPr>
            <p:cNvPr id="34" name="Afgeronde rechthoek 33">
              <a:extLst>
                <a:ext uri="{FF2B5EF4-FFF2-40B4-BE49-F238E27FC236}">
                  <a16:creationId xmlns:a16="http://schemas.microsoft.com/office/drawing/2014/main" id="{7F5DD24D-BE7A-0847-BC0D-35E150E2D083}"/>
                </a:ext>
              </a:extLst>
            </p:cNvPr>
            <p:cNvSpPr/>
            <p:nvPr/>
          </p:nvSpPr>
          <p:spPr>
            <a:xfrm>
              <a:off x="885973" y="4098577"/>
              <a:ext cx="5134934" cy="2262904"/>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Afgeronde rechthoek 34">
              <a:extLst>
                <a:ext uri="{FF2B5EF4-FFF2-40B4-BE49-F238E27FC236}">
                  <a16:creationId xmlns:a16="http://schemas.microsoft.com/office/drawing/2014/main" id="{17F6B48E-855D-6A4E-AAF4-AB7DEA054E8F}"/>
                </a:ext>
              </a:extLst>
            </p:cNvPr>
            <p:cNvSpPr/>
            <p:nvPr/>
          </p:nvSpPr>
          <p:spPr>
            <a:xfrm>
              <a:off x="6095999" y="4098576"/>
              <a:ext cx="5134933" cy="2262903"/>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pic>
        <p:nvPicPr>
          <p:cNvPr id="36" name="Graphic 35">
            <a:extLst>
              <a:ext uri="{FF2B5EF4-FFF2-40B4-BE49-F238E27FC236}">
                <a16:creationId xmlns:a16="http://schemas.microsoft.com/office/drawing/2014/main" id="{C3BBB389-17B6-D74B-859F-DF897D7487D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60477" y="2507186"/>
            <a:ext cx="537466" cy="537466"/>
          </a:xfrm>
          <a:prstGeom prst="rect">
            <a:avLst/>
          </a:prstGeom>
        </p:spPr>
      </p:pic>
      <p:pic>
        <p:nvPicPr>
          <p:cNvPr id="37" name="Graphic 36">
            <a:extLst>
              <a:ext uri="{FF2B5EF4-FFF2-40B4-BE49-F238E27FC236}">
                <a16:creationId xmlns:a16="http://schemas.microsoft.com/office/drawing/2014/main" id="{1C349BE8-B7AE-9A46-AC5D-0655FC0FDDD0}"/>
              </a:ext>
            </a:extLst>
          </p:cNvPr>
          <p:cNvPicPr>
            <a:picLocks noChangeAspect="1"/>
          </p:cNvPicPr>
          <p:nvPr userDrawn="1"/>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423448" y="4628755"/>
            <a:ext cx="537466" cy="537466"/>
          </a:xfrm>
          <a:prstGeom prst="rect">
            <a:avLst/>
          </a:prstGeom>
        </p:spPr>
      </p:pic>
      <p:pic>
        <p:nvPicPr>
          <p:cNvPr id="39" name="Graphic 38">
            <a:extLst>
              <a:ext uri="{FF2B5EF4-FFF2-40B4-BE49-F238E27FC236}">
                <a16:creationId xmlns:a16="http://schemas.microsoft.com/office/drawing/2014/main" id="{0109BA65-ED40-B347-9689-0CA916DE3681}"/>
              </a:ext>
            </a:extLst>
          </p:cNvPr>
          <p:cNvPicPr>
            <a:picLocks noChangeAspect="1"/>
          </p:cNvPicPr>
          <p:nvPr userDrawn="1"/>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235763" y="4628755"/>
            <a:ext cx="537466" cy="537466"/>
          </a:xfrm>
          <a:prstGeom prst="rect">
            <a:avLst/>
          </a:prstGeom>
        </p:spPr>
      </p:pic>
      <p:pic>
        <p:nvPicPr>
          <p:cNvPr id="56" name="Graphic 55">
            <a:extLst>
              <a:ext uri="{FF2B5EF4-FFF2-40B4-BE49-F238E27FC236}">
                <a16:creationId xmlns:a16="http://schemas.microsoft.com/office/drawing/2014/main" id="{B1B4D4E0-273B-A34C-B1FE-80388C7B4F91}"/>
              </a:ext>
            </a:extLst>
          </p:cNvPr>
          <p:cNvPicPr>
            <a:picLocks noChangeAspect="1"/>
          </p:cNvPicPr>
          <p:nvPr userDrawn="1"/>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460519" y="2474108"/>
            <a:ext cx="537466" cy="537466"/>
          </a:xfrm>
          <a:prstGeom prst="rect">
            <a:avLst/>
          </a:prstGeom>
        </p:spPr>
      </p:pic>
      <p:sp>
        <p:nvSpPr>
          <p:cNvPr id="5" name="Tijdelijke aanduiding voor tekst 4">
            <a:extLst>
              <a:ext uri="{FF2B5EF4-FFF2-40B4-BE49-F238E27FC236}">
                <a16:creationId xmlns:a16="http://schemas.microsoft.com/office/drawing/2014/main" id="{89ACEED9-FFF8-7048-81AC-57269AF28BD7}"/>
              </a:ext>
            </a:extLst>
          </p:cNvPr>
          <p:cNvSpPr>
            <a:spLocks noGrp="1"/>
          </p:cNvSpPr>
          <p:nvPr>
            <p:ph type="body" sz="quarter" idx="34" hasCustomPrompt="1"/>
          </p:nvPr>
        </p:nvSpPr>
        <p:spPr>
          <a:xfrm>
            <a:off x="1974575" y="2473326"/>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8" name="Tijdelijke aanduiding voor tekst 7">
            <a:extLst>
              <a:ext uri="{FF2B5EF4-FFF2-40B4-BE49-F238E27FC236}">
                <a16:creationId xmlns:a16="http://schemas.microsoft.com/office/drawing/2014/main" id="{601EB528-8A71-084A-A72A-4F05030C620B}"/>
              </a:ext>
            </a:extLst>
          </p:cNvPr>
          <p:cNvSpPr>
            <a:spLocks noGrp="1"/>
          </p:cNvSpPr>
          <p:nvPr>
            <p:ph type="body" sz="quarter" idx="35" hasCustomPrompt="1"/>
          </p:nvPr>
        </p:nvSpPr>
        <p:spPr>
          <a:xfrm>
            <a:off x="1974850" y="3605213"/>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57" name="Tijdelijke aanduiding voor tekst 7">
            <a:extLst>
              <a:ext uri="{FF2B5EF4-FFF2-40B4-BE49-F238E27FC236}">
                <a16:creationId xmlns:a16="http://schemas.microsoft.com/office/drawing/2014/main" id="{0106EFEE-FAF1-394A-B5DC-8B8E9C30849D}"/>
              </a:ext>
            </a:extLst>
          </p:cNvPr>
          <p:cNvSpPr>
            <a:spLocks noGrp="1"/>
          </p:cNvSpPr>
          <p:nvPr>
            <p:ph type="body" sz="quarter" idx="36" hasCustomPrompt="1"/>
          </p:nvPr>
        </p:nvSpPr>
        <p:spPr>
          <a:xfrm>
            <a:off x="1974850" y="3840767"/>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
        <p:nvSpPr>
          <p:cNvPr id="58" name="Tijdelijke aanduiding voor tekst 4">
            <a:extLst>
              <a:ext uri="{FF2B5EF4-FFF2-40B4-BE49-F238E27FC236}">
                <a16:creationId xmlns:a16="http://schemas.microsoft.com/office/drawing/2014/main" id="{32261B1A-535F-CB42-A2D3-D7C1288B85A8}"/>
              </a:ext>
            </a:extLst>
          </p:cNvPr>
          <p:cNvSpPr>
            <a:spLocks noGrp="1"/>
          </p:cNvSpPr>
          <p:nvPr>
            <p:ph type="body" sz="quarter" idx="37" hasCustomPrompt="1"/>
          </p:nvPr>
        </p:nvSpPr>
        <p:spPr>
          <a:xfrm>
            <a:off x="7066785" y="2473326"/>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59" name="Tijdelijke aanduiding voor tekst 7">
            <a:extLst>
              <a:ext uri="{FF2B5EF4-FFF2-40B4-BE49-F238E27FC236}">
                <a16:creationId xmlns:a16="http://schemas.microsoft.com/office/drawing/2014/main" id="{DC435372-592A-A548-9D1B-20C5442FFAF9}"/>
              </a:ext>
            </a:extLst>
          </p:cNvPr>
          <p:cNvSpPr>
            <a:spLocks noGrp="1"/>
          </p:cNvSpPr>
          <p:nvPr>
            <p:ph type="body" sz="quarter" idx="38" hasCustomPrompt="1"/>
          </p:nvPr>
        </p:nvSpPr>
        <p:spPr>
          <a:xfrm>
            <a:off x="7067060" y="3605213"/>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60" name="Tijdelijke aanduiding voor tekst 7">
            <a:extLst>
              <a:ext uri="{FF2B5EF4-FFF2-40B4-BE49-F238E27FC236}">
                <a16:creationId xmlns:a16="http://schemas.microsoft.com/office/drawing/2014/main" id="{B97C4AA6-1D41-2A41-84A5-04650F60EB10}"/>
              </a:ext>
            </a:extLst>
          </p:cNvPr>
          <p:cNvSpPr>
            <a:spLocks noGrp="1"/>
          </p:cNvSpPr>
          <p:nvPr>
            <p:ph type="body" sz="quarter" idx="39" hasCustomPrompt="1"/>
          </p:nvPr>
        </p:nvSpPr>
        <p:spPr>
          <a:xfrm>
            <a:off x="7067060" y="3840767"/>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
        <p:nvSpPr>
          <p:cNvPr id="61" name="Tijdelijke aanduiding voor tekst 4">
            <a:extLst>
              <a:ext uri="{FF2B5EF4-FFF2-40B4-BE49-F238E27FC236}">
                <a16:creationId xmlns:a16="http://schemas.microsoft.com/office/drawing/2014/main" id="{953433AA-18DB-B94B-BFA5-ACC59FEBCF06}"/>
              </a:ext>
            </a:extLst>
          </p:cNvPr>
          <p:cNvSpPr>
            <a:spLocks noGrp="1"/>
          </p:cNvSpPr>
          <p:nvPr>
            <p:ph type="body" sz="quarter" idx="40" hasCustomPrompt="1"/>
          </p:nvPr>
        </p:nvSpPr>
        <p:spPr>
          <a:xfrm>
            <a:off x="1974575" y="4628755"/>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62" name="Tijdelijke aanduiding voor tekst 7">
            <a:extLst>
              <a:ext uri="{FF2B5EF4-FFF2-40B4-BE49-F238E27FC236}">
                <a16:creationId xmlns:a16="http://schemas.microsoft.com/office/drawing/2014/main" id="{F8FEE09E-028A-C64E-9349-8EAD7C72D0E7}"/>
              </a:ext>
            </a:extLst>
          </p:cNvPr>
          <p:cNvSpPr>
            <a:spLocks noGrp="1"/>
          </p:cNvSpPr>
          <p:nvPr>
            <p:ph type="body" sz="quarter" idx="41" hasCustomPrompt="1"/>
          </p:nvPr>
        </p:nvSpPr>
        <p:spPr>
          <a:xfrm>
            <a:off x="1974850" y="5760642"/>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63" name="Tijdelijke aanduiding voor tekst 7">
            <a:extLst>
              <a:ext uri="{FF2B5EF4-FFF2-40B4-BE49-F238E27FC236}">
                <a16:creationId xmlns:a16="http://schemas.microsoft.com/office/drawing/2014/main" id="{3A0FF16F-9C52-C946-9B53-2743191CDF7A}"/>
              </a:ext>
            </a:extLst>
          </p:cNvPr>
          <p:cNvSpPr>
            <a:spLocks noGrp="1"/>
          </p:cNvSpPr>
          <p:nvPr>
            <p:ph type="body" sz="quarter" idx="42" hasCustomPrompt="1"/>
          </p:nvPr>
        </p:nvSpPr>
        <p:spPr>
          <a:xfrm>
            <a:off x="1974850" y="5996196"/>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
        <p:nvSpPr>
          <p:cNvPr id="64" name="Tijdelijke aanduiding voor tekst 4">
            <a:extLst>
              <a:ext uri="{FF2B5EF4-FFF2-40B4-BE49-F238E27FC236}">
                <a16:creationId xmlns:a16="http://schemas.microsoft.com/office/drawing/2014/main" id="{95C990B2-9749-BF4E-85B9-8A232B7FCA0E}"/>
              </a:ext>
            </a:extLst>
          </p:cNvPr>
          <p:cNvSpPr>
            <a:spLocks noGrp="1"/>
          </p:cNvSpPr>
          <p:nvPr>
            <p:ph type="body" sz="quarter" idx="43" hasCustomPrompt="1"/>
          </p:nvPr>
        </p:nvSpPr>
        <p:spPr>
          <a:xfrm>
            <a:off x="7066785" y="4628755"/>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65" name="Tijdelijke aanduiding voor tekst 7">
            <a:extLst>
              <a:ext uri="{FF2B5EF4-FFF2-40B4-BE49-F238E27FC236}">
                <a16:creationId xmlns:a16="http://schemas.microsoft.com/office/drawing/2014/main" id="{572E1F2E-0F59-2F49-86C3-65111493DC8C}"/>
              </a:ext>
            </a:extLst>
          </p:cNvPr>
          <p:cNvSpPr>
            <a:spLocks noGrp="1"/>
          </p:cNvSpPr>
          <p:nvPr>
            <p:ph type="body" sz="quarter" idx="44" hasCustomPrompt="1"/>
          </p:nvPr>
        </p:nvSpPr>
        <p:spPr>
          <a:xfrm>
            <a:off x="7067060" y="5760642"/>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66" name="Tijdelijke aanduiding voor tekst 7">
            <a:extLst>
              <a:ext uri="{FF2B5EF4-FFF2-40B4-BE49-F238E27FC236}">
                <a16:creationId xmlns:a16="http://schemas.microsoft.com/office/drawing/2014/main" id="{663B791D-D20E-C946-B732-650F21179141}"/>
              </a:ext>
            </a:extLst>
          </p:cNvPr>
          <p:cNvSpPr>
            <a:spLocks noGrp="1"/>
          </p:cNvSpPr>
          <p:nvPr>
            <p:ph type="body" sz="quarter" idx="45" hasCustomPrompt="1"/>
          </p:nvPr>
        </p:nvSpPr>
        <p:spPr>
          <a:xfrm>
            <a:off x="7067060" y="5996196"/>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Tree>
    <p:extLst>
      <p:ext uri="{BB962C8B-B14F-4D97-AF65-F5344CB8AC3E}">
        <p14:creationId xmlns:p14="http://schemas.microsoft.com/office/powerpoint/2010/main" val="16462998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ethodology">
    <p:bg>
      <p:bgPr>
        <a:gradFill>
          <a:gsLst>
            <a:gs pos="100000">
              <a:schemeClr val="accent1"/>
            </a:gs>
            <a:gs pos="0">
              <a:schemeClr val="tx1"/>
            </a:gs>
          </a:gsLst>
          <a:lin ang="5400000" scaled="0"/>
        </a:gradFill>
        <a:effectLst/>
      </p:bgPr>
    </p:bg>
    <p:spTree>
      <p:nvGrpSpPr>
        <p:cNvPr id="1" name=""/>
        <p:cNvGrpSpPr/>
        <p:nvPr/>
      </p:nvGrpSpPr>
      <p:grpSpPr>
        <a:xfrm>
          <a:off x="0" y="0"/>
          <a:ext cx="0" cy="0"/>
          <a:chOff x="0" y="0"/>
          <a:chExt cx="0" cy="0"/>
        </a:xfrm>
      </p:grpSpPr>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HOW WE DO IT</a:t>
            </a:r>
          </a:p>
        </p:txBody>
      </p:sp>
      <p:sp>
        <p:nvSpPr>
          <p:cNvPr id="25" name="Titel 10">
            <a:extLst>
              <a:ext uri="{FF2B5EF4-FFF2-40B4-BE49-F238E27FC236}">
                <a16:creationId xmlns:a16="http://schemas.microsoft.com/office/drawing/2014/main" id="{CFE6C68C-0A5D-E24B-88B1-6053DE30E9B5}"/>
              </a:ext>
            </a:extLst>
          </p:cNvPr>
          <p:cNvSpPr>
            <a:spLocks noGrp="1"/>
          </p:cNvSpPr>
          <p:nvPr>
            <p:ph type="title" hasCustomPrompt="1"/>
          </p:nvPr>
        </p:nvSpPr>
        <p:spPr>
          <a:xfrm>
            <a:off x="838200" y="365125"/>
            <a:ext cx="10515600" cy="1325563"/>
          </a:xfrm>
        </p:spPr>
        <p:txBody>
          <a:bodyPr/>
          <a:lstStyle>
            <a:lvl1pPr algn="ctr">
              <a:defRPr>
                <a:solidFill>
                  <a:schemeClr val="bg1"/>
                </a:solidFill>
              </a:defRPr>
            </a:lvl1pPr>
          </a:lstStyle>
          <a:p>
            <a:r>
              <a:rPr lang="en-GB" noProof="0" dirty="0"/>
              <a:t>Add title</a:t>
            </a:r>
          </a:p>
        </p:txBody>
      </p:sp>
      <p:grpSp>
        <p:nvGrpSpPr>
          <p:cNvPr id="26" name="Group 26">
            <a:extLst>
              <a:ext uri="{FF2B5EF4-FFF2-40B4-BE49-F238E27FC236}">
                <a16:creationId xmlns:a16="http://schemas.microsoft.com/office/drawing/2014/main" id="{71718E4A-D291-AA4D-B89A-79318295DCC5}"/>
              </a:ext>
            </a:extLst>
          </p:cNvPr>
          <p:cNvGrpSpPr/>
          <p:nvPr userDrawn="1"/>
        </p:nvGrpSpPr>
        <p:grpSpPr>
          <a:xfrm>
            <a:off x="1959649" y="1718830"/>
            <a:ext cx="8299853" cy="4496233"/>
            <a:chOff x="1959649" y="1718830"/>
            <a:chExt cx="8299853" cy="4496233"/>
          </a:xfrm>
        </p:grpSpPr>
        <p:sp>
          <p:nvSpPr>
            <p:cNvPr id="28" name="1">
              <a:extLst>
                <a:ext uri="{FF2B5EF4-FFF2-40B4-BE49-F238E27FC236}">
                  <a16:creationId xmlns:a16="http://schemas.microsoft.com/office/drawing/2014/main" id="{09024A8D-FFD1-9545-9C23-A360E2FA56AC}"/>
                </a:ext>
              </a:extLst>
            </p:cNvPr>
            <p:cNvSpPr/>
            <p:nvPr userDrawn="1"/>
          </p:nvSpPr>
          <p:spPr>
            <a:xfrm>
              <a:off x="1959649"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33" name="2">
              <a:extLst>
                <a:ext uri="{FF2B5EF4-FFF2-40B4-BE49-F238E27FC236}">
                  <a16:creationId xmlns:a16="http://schemas.microsoft.com/office/drawing/2014/main" id="{1292DC58-6F9B-084C-A957-AB98C2CC0CB8}"/>
                </a:ext>
              </a:extLst>
            </p:cNvPr>
            <p:cNvSpPr/>
            <p:nvPr userDrawn="1"/>
          </p:nvSpPr>
          <p:spPr>
            <a:xfrm>
              <a:off x="4787458"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38" name="2">
              <a:extLst>
                <a:ext uri="{FF2B5EF4-FFF2-40B4-BE49-F238E27FC236}">
                  <a16:creationId xmlns:a16="http://schemas.microsoft.com/office/drawing/2014/main" id="{27810AA7-042E-194F-B502-3A550E5F4843}"/>
                </a:ext>
              </a:extLst>
            </p:cNvPr>
            <p:cNvSpPr/>
            <p:nvPr userDrawn="1"/>
          </p:nvSpPr>
          <p:spPr>
            <a:xfrm>
              <a:off x="7615267"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grpSp>
      <p:sp>
        <p:nvSpPr>
          <p:cNvPr id="40" name="Text Placeholder 33">
            <a:extLst>
              <a:ext uri="{FF2B5EF4-FFF2-40B4-BE49-F238E27FC236}">
                <a16:creationId xmlns:a16="http://schemas.microsoft.com/office/drawing/2014/main" id="{C7ED18D7-80E8-0141-A63A-2AC73CD6B624}"/>
              </a:ext>
            </a:extLst>
          </p:cNvPr>
          <p:cNvSpPr>
            <a:spLocks noGrp="1"/>
          </p:cNvSpPr>
          <p:nvPr>
            <p:ph type="body" sz="quarter" idx="10" hasCustomPrompt="1"/>
          </p:nvPr>
        </p:nvSpPr>
        <p:spPr>
          <a:xfrm>
            <a:off x="2112521" y="3232723"/>
            <a:ext cx="2206625"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Foundation.</a:t>
            </a:r>
          </a:p>
          <a:p>
            <a:endParaRPr lang="en-GB" noProof="0"/>
          </a:p>
        </p:txBody>
      </p:sp>
      <p:sp>
        <p:nvSpPr>
          <p:cNvPr id="41" name="Text Placeholder 34">
            <a:extLst>
              <a:ext uri="{FF2B5EF4-FFF2-40B4-BE49-F238E27FC236}">
                <a16:creationId xmlns:a16="http://schemas.microsoft.com/office/drawing/2014/main" id="{F3D1CAA1-2B6B-554B-B815-8841FF6FD5E3}"/>
              </a:ext>
            </a:extLst>
          </p:cNvPr>
          <p:cNvSpPr>
            <a:spLocks noGrp="1"/>
          </p:cNvSpPr>
          <p:nvPr>
            <p:ph type="body" sz="quarter" idx="11" hasCustomPrompt="1"/>
          </p:nvPr>
        </p:nvSpPr>
        <p:spPr>
          <a:xfrm>
            <a:off x="4950314" y="3232723"/>
            <a:ext cx="2206625"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Build up.</a:t>
            </a:r>
          </a:p>
          <a:p>
            <a:endParaRPr lang="en-GB" noProof="0"/>
          </a:p>
        </p:txBody>
      </p:sp>
      <p:sp>
        <p:nvSpPr>
          <p:cNvPr id="44" name="Text Placeholder 37">
            <a:extLst>
              <a:ext uri="{FF2B5EF4-FFF2-40B4-BE49-F238E27FC236}">
                <a16:creationId xmlns:a16="http://schemas.microsoft.com/office/drawing/2014/main" id="{D0E5A266-7F2C-8A4E-B858-D9226B11BBAA}"/>
              </a:ext>
            </a:extLst>
          </p:cNvPr>
          <p:cNvSpPr>
            <a:spLocks noGrp="1"/>
          </p:cNvSpPr>
          <p:nvPr>
            <p:ph type="body" sz="quarter" idx="14" hasCustomPrompt="1"/>
          </p:nvPr>
        </p:nvSpPr>
        <p:spPr>
          <a:xfrm>
            <a:off x="2112521" y="4257851"/>
            <a:ext cx="2206625" cy="1585737"/>
          </a:xfrm>
        </p:spPr>
        <p:txBody>
          <a:bodyPr/>
          <a:lstStyle>
            <a:lvl1pPr marL="0" indent="0">
              <a:buNone/>
              <a:defRPr sz="1000">
                <a:solidFill>
                  <a:schemeClr val="bg1"/>
                </a:solidFill>
              </a:defRPr>
            </a:lvl1pPr>
          </a:lstStyle>
          <a:p>
            <a:r>
              <a:rPr lang="en-GB" noProof="0"/>
              <a:t>Power more growth</a:t>
            </a:r>
            <a:br>
              <a:rPr lang="en-GB" noProof="0"/>
            </a:br>
            <a:r>
              <a:rPr lang="en-GB" noProof="0"/>
              <a:t>and bigger goals.</a:t>
            </a:r>
          </a:p>
        </p:txBody>
      </p:sp>
      <p:sp>
        <p:nvSpPr>
          <p:cNvPr id="45" name="Text Placeholder 40">
            <a:extLst>
              <a:ext uri="{FF2B5EF4-FFF2-40B4-BE49-F238E27FC236}">
                <a16:creationId xmlns:a16="http://schemas.microsoft.com/office/drawing/2014/main" id="{5C5E49A4-8690-104F-8579-1884B9BC2F7A}"/>
              </a:ext>
            </a:extLst>
          </p:cNvPr>
          <p:cNvSpPr>
            <a:spLocks noGrp="1"/>
          </p:cNvSpPr>
          <p:nvPr>
            <p:ph type="body" sz="quarter" idx="15" hasCustomPrompt="1"/>
          </p:nvPr>
        </p:nvSpPr>
        <p:spPr>
          <a:xfrm>
            <a:off x="4950314" y="4257851"/>
            <a:ext cx="2206625" cy="1585737"/>
          </a:xfrm>
        </p:spPr>
        <p:txBody>
          <a:bodyPr/>
          <a:lstStyle>
            <a:lvl1pPr marL="0" indent="0">
              <a:buNone/>
              <a:defRPr sz="1000">
                <a:solidFill>
                  <a:schemeClr val="bg1"/>
                </a:solidFill>
              </a:defRPr>
            </a:lvl1pPr>
          </a:lstStyle>
          <a:p>
            <a:r>
              <a:rPr lang="en-GB" noProof="0"/>
              <a:t>Inspire audience</a:t>
            </a:r>
            <a:br>
              <a:rPr lang="en-GB" noProof="0"/>
            </a:br>
            <a:r>
              <a:rPr lang="en-GB" noProof="0"/>
              <a:t>old and new.</a:t>
            </a:r>
          </a:p>
          <a:p>
            <a:endParaRPr lang="en-GB" noProof="0"/>
          </a:p>
        </p:txBody>
      </p:sp>
      <p:sp>
        <p:nvSpPr>
          <p:cNvPr id="46" name="Text Placeholder 43">
            <a:extLst>
              <a:ext uri="{FF2B5EF4-FFF2-40B4-BE49-F238E27FC236}">
                <a16:creationId xmlns:a16="http://schemas.microsoft.com/office/drawing/2014/main" id="{FF396FC6-E96D-534F-B2E4-7AAD1A5EF03D}"/>
              </a:ext>
            </a:extLst>
          </p:cNvPr>
          <p:cNvSpPr>
            <a:spLocks noGrp="1"/>
          </p:cNvSpPr>
          <p:nvPr>
            <p:ph type="body" sz="quarter" idx="16" hasCustomPrompt="1"/>
          </p:nvPr>
        </p:nvSpPr>
        <p:spPr>
          <a:xfrm>
            <a:off x="7778123" y="3232723"/>
            <a:ext cx="2206625"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Launch.</a:t>
            </a:r>
          </a:p>
        </p:txBody>
      </p:sp>
      <p:sp>
        <p:nvSpPr>
          <p:cNvPr id="48" name="Text Placeholder 50">
            <a:extLst>
              <a:ext uri="{FF2B5EF4-FFF2-40B4-BE49-F238E27FC236}">
                <a16:creationId xmlns:a16="http://schemas.microsoft.com/office/drawing/2014/main" id="{C8B78CE6-F25E-6145-A06C-9CA1CB89D294}"/>
              </a:ext>
            </a:extLst>
          </p:cNvPr>
          <p:cNvSpPr>
            <a:spLocks noGrp="1"/>
          </p:cNvSpPr>
          <p:nvPr>
            <p:ph type="body" sz="quarter" idx="18" hasCustomPrompt="1"/>
          </p:nvPr>
        </p:nvSpPr>
        <p:spPr>
          <a:xfrm>
            <a:off x="7778123" y="4257851"/>
            <a:ext cx="2206625" cy="1585737"/>
          </a:xfrm>
        </p:spPr>
        <p:txBody>
          <a:bodyPr>
            <a:normAutofit/>
          </a:bodyPr>
          <a:lstStyle>
            <a:lvl1pPr marL="0" indent="0">
              <a:buNone/>
              <a:defRPr sz="1000">
                <a:solidFill>
                  <a:schemeClr val="bg1"/>
                </a:solidFill>
              </a:defRPr>
            </a:lvl1pPr>
          </a:lstStyle>
          <a:p>
            <a:r>
              <a:rPr lang="en-GB" noProof="0"/>
              <a:t>Accelerate time </a:t>
            </a:r>
            <a:br>
              <a:rPr lang="en-GB" noProof="0"/>
            </a:br>
            <a:r>
              <a:rPr lang="en-GB" noProof="0"/>
              <a:t>to value. Now.</a:t>
            </a:r>
          </a:p>
          <a:p>
            <a:endParaRPr lang="en-GB" noProof="0"/>
          </a:p>
        </p:txBody>
      </p:sp>
      <p:grpSp>
        <p:nvGrpSpPr>
          <p:cNvPr id="49" name="Groep 69">
            <a:extLst>
              <a:ext uri="{FF2B5EF4-FFF2-40B4-BE49-F238E27FC236}">
                <a16:creationId xmlns:a16="http://schemas.microsoft.com/office/drawing/2014/main" id="{8295F16D-6E26-3E48-8A15-573031E69EE7}"/>
              </a:ext>
            </a:extLst>
          </p:cNvPr>
          <p:cNvGrpSpPr/>
          <p:nvPr userDrawn="1"/>
        </p:nvGrpSpPr>
        <p:grpSpPr>
          <a:xfrm>
            <a:off x="2178948" y="2087860"/>
            <a:ext cx="345902" cy="537688"/>
            <a:chOff x="6077700" y="6884442"/>
            <a:chExt cx="345902" cy="537688"/>
          </a:xfrm>
        </p:grpSpPr>
        <p:sp>
          <p:nvSpPr>
            <p:cNvPr id="50" name="Vrije vorm 61">
              <a:extLst>
                <a:ext uri="{FF2B5EF4-FFF2-40B4-BE49-F238E27FC236}">
                  <a16:creationId xmlns:a16="http://schemas.microsoft.com/office/drawing/2014/main" id="{B2EF994C-E282-A044-961A-91814CED69B9}"/>
                </a:ext>
              </a:extLst>
            </p:cNvPr>
            <p:cNvSpPr/>
            <p:nvPr/>
          </p:nvSpPr>
          <p:spPr>
            <a:xfrm>
              <a:off x="6164891"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1" name="Vrije vorm 62">
              <a:extLst>
                <a:ext uri="{FF2B5EF4-FFF2-40B4-BE49-F238E27FC236}">
                  <a16:creationId xmlns:a16="http://schemas.microsoft.com/office/drawing/2014/main" id="{5AE94CE4-6B95-3B41-BF36-C9DB384FD632}"/>
                </a:ext>
              </a:extLst>
            </p:cNvPr>
            <p:cNvSpPr/>
            <p:nvPr/>
          </p:nvSpPr>
          <p:spPr>
            <a:xfrm>
              <a:off x="6121415"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2" name="Vrije vorm 63">
              <a:extLst>
                <a:ext uri="{FF2B5EF4-FFF2-40B4-BE49-F238E27FC236}">
                  <a16:creationId xmlns:a16="http://schemas.microsoft.com/office/drawing/2014/main" id="{E9F8D91A-121D-144A-B2F6-301F6C00528E}"/>
                </a:ext>
              </a:extLst>
            </p:cNvPr>
            <p:cNvSpPr/>
            <p:nvPr/>
          </p:nvSpPr>
          <p:spPr>
            <a:xfrm>
              <a:off x="6077700"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3" name="Vrije vorm 64">
              <a:extLst>
                <a:ext uri="{FF2B5EF4-FFF2-40B4-BE49-F238E27FC236}">
                  <a16:creationId xmlns:a16="http://schemas.microsoft.com/office/drawing/2014/main" id="{6342AEAA-85BA-BD41-A89B-75571234F19B}"/>
                </a:ext>
              </a:extLst>
            </p:cNvPr>
            <p:cNvSpPr/>
            <p:nvPr/>
          </p:nvSpPr>
          <p:spPr>
            <a:xfrm>
              <a:off x="6077700"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4" name="Vrije vorm 65">
              <a:extLst>
                <a:ext uri="{FF2B5EF4-FFF2-40B4-BE49-F238E27FC236}">
                  <a16:creationId xmlns:a16="http://schemas.microsoft.com/office/drawing/2014/main" id="{71668F03-EEFF-034A-AEE1-CF5BFFFD42AE}"/>
                </a:ext>
              </a:extLst>
            </p:cNvPr>
            <p:cNvSpPr/>
            <p:nvPr/>
          </p:nvSpPr>
          <p:spPr>
            <a:xfrm>
              <a:off x="6334145"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5" name="Vrije vorm 66">
              <a:extLst>
                <a:ext uri="{FF2B5EF4-FFF2-40B4-BE49-F238E27FC236}">
                  <a16:creationId xmlns:a16="http://schemas.microsoft.com/office/drawing/2014/main" id="{BBC2C066-D590-3E4F-856C-286BDE8CA290}"/>
                </a:ext>
              </a:extLst>
            </p:cNvPr>
            <p:cNvSpPr/>
            <p:nvPr/>
          </p:nvSpPr>
          <p:spPr>
            <a:xfrm>
              <a:off x="6334145"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7" name="Vrije vorm 67">
              <a:extLst>
                <a:ext uri="{FF2B5EF4-FFF2-40B4-BE49-F238E27FC236}">
                  <a16:creationId xmlns:a16="http://schemas.microsoft.com/office/drawing/2014/main" id="{4F55DD35-6C3F-6249-BCF6-65E77F2058FD}"/>
                </a:ext>
              </a:extLst>
            </p:cNvPr>
            <p:cNvSpPr/>
            <p:nvPr/>
          </p:nvSpPr>
          <p:spPr>
            <a:xfrm>
              <a:off x="6077700"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8" name="Vrije vorm 68">
              <a:extLst>
                <a:ext uri="{FF2B5EF4-FFF2-40B4-BE49-F238E27FC236}">
                  <a16:creationId xmlns:a16="http://schemas.microsoft.com/office/drawing/2014/main" id="{0B1B24DB-508B-AC4E-A54A-FADB778BF51E}"/>
                </a:ext>
              </a:extLst>
            </p:cNvPr>
            <p:cNvSpPr/>
            <p:nvPr/>
          </p:nvSpPr>
          <p:spPr>
            <a:xfrm>
              <a:off x="6224350" y="7100719"/>
              <a:ext cx="44430" cy="105134"/>
            </a:xfrm>
            <a:custGeom>
              <a:avLst/>
              <a:gdLst>
                <a:gd name="connsiteX0" fmla="*/ 0 w 44430"/>
                <a:gd name="connsiteY0" fmla="*/ 34544 h 105134"/>
                <a:gd name="connsiteX1" fmla="*/ 0 w 44430"/>
                <a:gd name="connsiteY1" fmla="*/ 16521 h 105134"/>
                <a:gd name="connsiteX2" fmla="*/ 22663 w 44430"/>
                <a:gd name="connsiteY2" fmla="*/ 0 h 105134"/>
                <a:gd name="connsiteX3" fmla="*/ 44431 w 44430"/>
                <a:gd name="connsiteY3" fmla="*/ 0 h 105134"/>
                <a:gd name="connsiteX4" fmla="*/ 44431 w 44430"/>
                <a:gd name="connsiteY4" fmla="*/ 105135 h 105134"/>
                <a:gd name="connsiteX5" fmla="*/ 22663 w 44430"/>
                <a:gd name="connsiteY5" fmla="*/ 105135 h 105134"/>
                <a:gd name="connsiteX6" fmla="*/ 22663 w 44430"/>
                <a:gd name="connsiteY6" fmla="*/ 26734 h 105134"/>
                <a:gd name="connsiteX7" fmla="*/ 0 w 44430"/>
                <a:gd name="connsiteY7" fmla="*/ 34544 h 10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 h="105134">
                  <a:moveTo>
                    <a:pt x="0" y="34544"/>
                  </a:moveTo>
                  <a:lnTo>
                    <a:pt x="0" y="16521"/>
                  </a:lnTo>
                  <a:cubicBezTo>
                    <a:pt x="11629" y="15169"/>
                    <a:pt x="19233" y="10664"/>
                    <a:pt x="22663" y="0"/>
                  </a:cubicBezTo>
                  <a:lnTo>
                    <a:pt x="44431" y="0"/>
                  </a:lnTo>
                  <a:lnTo>
                    <a:pt x="44431" y="105135"/>
                  </a:lnTo>
                  <a:lnTo>
                    <a:pt x="22663" y="105135"/>
                  </a:lnTo>
                  <a:lnTo>
                    <a:pt x="22663" y="26734"/>
                  </a:lnTo>
                  <a:cubicBezTo>
                    <a:pt x="16848" y="32892"/>
                    <a:pt x="8200" y="34544"/>
                    <a:pt x="0" y="34544"/>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grpSp>
        <p:nvGrpSpPr>
          <p:cNvPr id="69" name="Groep 59">
            <a:extLst>
              <a:ext uri="{FF2B5EF4-FFF2-40B4-BE49-F238E27FC236}">
                <a16:creationId xmlns:a16="http://schemas.microsoft.com/office/drawing/2014/main" id="{DEAF0AC2-EDC7-854A-8B83-90C10B088FE5}"/>
              </a:ext>
            </a:extLst>
          </p:cNvPr>
          <p:cNvGrpSpPr/>
          <p:nvPr userDrawn="1"/>
        </p:nvGrpSpPr>
        <p:grpSpPr>
          <a:xfrm>
            <a:off x="5010370" y="2087860"/>
            <a:ext cx="345902" cy="537688"/>
            <a:chOff x="9364238" y="6884442"/>
            <a:chExt cx="345902" cy="537688"/>
          </a:xfrm>
        </p:grpSpPr>
        <p:sp>
          <p:nvSpPr>
            <p:cNvPr id="70" name="Vrije vorm 51">
              <a:extLst>
                <a:ext uri="{FF2B5EF4-FFF2-40B4-BE49-F238E27FC236}">
                  <a16:creationId xmlns:a16="http://schemas.microsoft.com/office/drawing/2014/main" id="{D6CFCE5F-4AA5-1643-BF12-888F0C477CD4}"/>
                </a:ext>
              </a:extLst>
            </p:cNvPr>
            <p:cNvSpPr/>
            <p:nvPr/>
          </p:nvSpPr>
          <p:spPr>
            <a:xfrm>
              <a:off x="9451966"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1" name="Vrije vorm 52">
              <a:extLst>
                <a:ext uri="{FF2B5EF4-FFF2-40B4-BE49-F238E27FC236}">
                  <a16:creationId xmlns:a16="http://schemas.microsoft.com/office/drawing/2014/main" id="{BFA46254-9EAF-2649-81B0-B09F01F8AB6E}"/>
                </a:ext>
              </a:extLst>
            </p:cNvPr>
            <p:cNvSpPr/>
            <p:nvPr/>
          </p:nvSpPr>
          <p:spPr>
            <a:xfrm>
              <a:off x="9408460"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2" name="Vrije vorm 53">
              <a:extLst>
                <a:ext uri="{FF2B5EF4-FFF2-40B4-BE49-F238E27FC236}">
                  <a16:creationId xmlns:a16="http://schemas.microsoft.com/office/drawing/2014/main" id="{5F4283A9-F665-AB46-8D5C-94AEC47A9FF9}"/>
                </a:ext>
              </a:extLst>
            </p:cNvPr>
            <p:cNvSpPr/>
            <p:nvPr/>
          </p:nvSpPr>
          <p:spPr>
            <a:xfrm>
              <a:off x="9364774"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3" name="Vrije vorm 54">
              <a:extLst>
                <a:ext uri="{FF2B5EF4-FFF2-40B4-BE49-F238E27FC236}">
                  <a16:creationId xmlns:a16="http://schemas.microsoft.com/office/drawing/2014/main" id="{6872AEC4-1F2A-AA41-8793-7E800EB36587}"/>
                </a:ext>
              </a:extLst>
            </p:cNvPr>
            <p:cNvSpPr/>
            <p:nvPr/>
          </p:nvSpPr>
          <p:spPr>
            <a:xfrm>
              <a:off x="9364238"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4" name="Vrije vorm 55">
              <a:extLst>
                <a:ext uri="{FF2B5EF4-FFF2-40B4-BE49-F238E27FC236}">
                  <a16:creationId xmlns:a16="http://schemas.microsoft.com/office/drawing/2014/main" id="{3A7D9A76-6D52-664E-A600-BEB2D5235A0F}"/>
                </a:ext>
              </a:extLst>
            </p:cNvPr>
            <p:cNvSpPr/>
            <p:nvPr/>
          </p:nvSpPr>
          <p:spPr>
            <a:xfrm>
              <a:off x="9620683"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5" name="Vrije vorm 56">
              <a:extLst>
                <a:ext uri="{FF2B5EF4-FFF2-40B4-BE49-F238E27FC236}">
                  <a16:creationId xmlns:a16="http://schemas.microsoft.com/office/drawing/2014/main" id="{07092294-B878-4844-957C-340CCAA592C8}"/>
                </a:ext>
              </a:extLst>
            </p:cNvPr>
            <p:cNvSpPr/>
            <p:nvPr/>
          </p:nvSpPr>
          <p:spPr>
            <a:xfrm>
              <a:off x="9620683"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6" name="Vrije vorm 57">
              <a:extLst>
                <a:ext uri="{FF2B5EF4-FFF2-40B4-BE49-F238E27FC236}">
                  <a16:creationId xmlns:a16="http://schemas.microsoft.com/office/drawing/2014/main" id="{0A64BD07-5598-8C41-84B1-40C12F9A4871}"/>
                </a:ext>
              </a:extLst>
            </p:cNvPr>
            <p:cNvSpPr/>
            <p:nvPr/>
          </p:nvSpPr>
          <p:spPr>
            <a:xfrm>
              <a:off x="9364238"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7" name="Vrije vorm 58">
              <a:extLst>
                <a:ext uri="{FF2B5EF4-FFF2-40B4-BE49-F238E27FC236}">
                  <a16:creationId xmlns:a16="http://schemas.microsoft.com/office/drawing/2014/main" id="{BEFB693C-CB11-0A41-8C2D-A0F5C0133C50}"/>
                </a:ext>
              </a:extLst>
            </p:cNvPr>
            <p:cNvSpPr/>
            <p:nvPr/>
          </p:nvSpPr>
          <p:spPr>
            <a:xfrm>
              <a:off x="9500004" y="7099367"/>
              <a:ext cx="73951" cy="106486"/>
            </a:xfrm>
            <a:custGeom>
              <a:avLst/>
              <a:gdLst>
                <a:gd name="connsiteX0" fmla="*/ 27434 w 73951"/>
                <a:gd name="connsiteY0" fmla="*/ 56322 h 106486"/>
                <a:gd name="connsiteX1" fmla="*/ 52184 w 73951"/>
                <a:gd name="connsiteY1" fmla="*/ 32141 h 106486"/>
                <a:gd name="connsiteX2" fmla="*/ 37572 w 73951"/>
                <a:gd name="connsiteY2" fmla="*/ 18624 h 106486"/>
                <a:gd name="connsiteX3" fmla="*/ 22514 w 73951"/>
                <a:gd name="connsiteY3" fmla="*/ 34845 h 106486"/>
                <a:gd name="connsiteX4" fmla="*/ 22514 w 73951"/>
                <a:gd name="connsiteY4" fmla="*/ 36947 h 106486"/>
                <a:gd name="connsiteX5" fmla="*/ 1491 w 73951"/>
                <a:gd name="connsiteY5" fmla="*/ 36947 h 106486"/>
                <a:gd name="connsiteX6" fmla="*/ 1491 w 73951"/>
                <a:gd name="connsiteY6" fmla="*/ 33943 h 106486"/>
                <a:gd name="connsiteX7" fmla="*/ 37870 w 73951"/>
                <a:gd name="connsiteY7" fmla="*/ 0 h 106486"/>
                <a:gd name="connsiteX8" fmla="*/ 73952 w 73951"/>
                <a:gd name="connsiteY8" fmla="*/ 30789 h 106486"/>
                <a:gd name="connsiteX9" fmla="*/ 45474 w 73951"/>
                <a:gd name="connsiteY9" fmla="*/ 66836 h 106486"/>
                <a:gd name="connsiteX10" fmla="*/ 24899 w 73951"/>
                <a:gd name="connsiteY10" fmla="*/ 87863 h 106486"/>
                <a:gd name="connsiteX11" fmla="*/ 24899 w 73951"/>
                <a:gd name="connsiteY11" fmla="*/ 88313 h 106486"/>
                <a:gd name="connsiteX12" fmla="*/ 73653 w 73951"/>
                <a:gd name="connsiteY12" fmla="*/ 88313 h 106486"/>
                <a:gd name="connsiteX13" fmla="*/ 73653 w 73951"/>
                <a:gd name="connsiteY13" fmla="*/ 106486 h 106486"/>
                <a:gd name="connsiteX14" fmla="*/ 0 w 73951"/>
                <a:gd name="connsiteY14" fmla="*/ 106486 h 106486"/>
                <a:gd name="connsiteX15" fmla="*/ 0 w 73951"/>
                <a:gd name="connsiteY15" fmla="*/ 101530 h 106486"/>
                <a:gd name="connsiteX16" fmla="*/ 27434 w 73951"/>
                <a:gd name="connsiteY16" fmla="*/ 56322 h 10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951" h="106486">
                  <a:moveTo>
                    <a:pt x="27434" y="56322"/>
                  </a:moveTo>
                  <a:cubicBezTo>
                    <a:pt x="41449" y="48212"/>
                    <a:pt x="52035" y="43856"/>
                    <a:pt x="52184" y="32141"/>
                  </a:cubicBezTo>
                  <a:cubicBezTo>
                    <a:pt x="52482" y="21477"/>
                    <a:pt x="44431" y="18624"/>
                    <a:pt x="37572" y="18624"/>
                  </a:cubicBezTo>
                  <a:cubicBezTo>
                    <a:pt x="29670" y="18624"/>
                    <a:pt x="22514" y="22979"/>
                    <a:pt x="22514" y="34845"/>
                  </a:cubicBezTo>
                  <a:lnTo>
                    <a:pt x="22514" y="36947"/>
                  </a:lnTo>
                  <a:lnTo>
                    <a:pt x="1491" y="36947"/>
                  </a:lnTo>
                  <a:lnTo>
                    <a:pt x="1491" y="33943"/>
                  </a:lnTo>
                  <a:cubicBezTo>
                    <a:pt x="1491" y="15320"/>
                    <a:pt x="12077" y="0"/>
                    <a:pt x="37870" y="0"/>
                  </a:cubicBezTo>
                  <a:cubicBezTo>
                    <a:pt x="61428" y="0"/>
                    <a:pt x="73952" y="12616"/>
                    <a:pt x="73952" y="30789"/>
                  </a:cubicBezTo>
                  <a:cubicBezTo>
                    <a:pt x="73952" y="51366"/>
                    <a:pt x="57998" y="59777"/>
                    <a:pt x="45474" y="66836"/>
                  </a:cubicBezTo>
                  <a:cubicBezTo>
                    <a:pt x="30565" y="75547"/>
                    <a:pt x="24899" y="81104"/>
                    <a:pt x="24899" y="87863"/>
                  </a:cubicBezTo>
                  <a:lnTo>
                    <a:pt x="24899" y="88313"/>
                  </a:lnTo>
                  <a:lnTo>
                    <a:pt x="73653" y="88313"/>
                  </a:lnTo>
                  <a:lnTo>
                    <a:pt x="73653" y="106486"/>
                  </a:lnTo>
                  <a:lnTo>
                    <a:pt x="0" y="106486"/>
                  </a:lnTo>
                  <a:lnTo>
                    <a:pt x="0" y="101530"/>
                  </a:lnTo>
                  <a:cubicBezTo>
                    <a:pt x="0" y="82456"/>
                    <a:pt x="5367" y="69389"/>
                    <a:pt x="27434" y="56322"/>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grpSp>
        <p:nvGrpSpPr>
          <p:cNvPr id="78" name="Groep 49">
            <a:extLst>
              <a:ext uri="{FF2B5EF4-FFF2-40B4-BE49-F238E27FC236}">
                <a16:creationId xmlns:a16="http://schemas.microsoft.com/office/drawing/2014/main" id="{2C1341EC-FACA-D846-9B61-BF5AAD655F97}"/>
              </a:ext>
            </a:extLst>
          </p:cNvPr>
          <p:cNvGrpSpPr/>
          <p:nvPr userDrawn="1"/>
        </p:nvGrpSpPr>
        <p:grpSpPr>
          <a:xfrm>
            <a:off x="7802024" y="2087860"/>
            <a:ext cx="345962" cy="537688"/>
            <a:chOff x="11814757" y="6884442"/>
            <a:chExt cx="345962" cy="537688"/>
          </a:xfrm>
        </p:grpSpPr>
        <p:sp>
          <p:nvSpPr>
            <p:cNvPr id="79" name="Vrije vorm 38">
              <a:extLst>
                <a:ext uri="{FF2B5EF4-FFF2-40B4-BE49-F238E27FC236}">
                  <a16:creationId xmlns:a16="http://schemas.microsoft.com/office/drawing/2014/main" id="{13B254F9-5B59-CD4E-B332-3E6D8ADB80B6}"/>
                </a:ext>
              </a:extLst>
            </p:cNvPr>
            <p:cNvSpPr/>
            <p:nvPr/>
          </p:nvSpPr>
          <p:spPr>
            <a:xfrm>
              <a:off x="11901948"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0" name="Vrije vorm 39">
              <a:extLst>
                <a:ext uri="{FF2B5EF4-FFF2-40B4-BE49-F238E27FC236}">
                  <a16:creationId xmlns:a16="http://schemas.microsoft.com/office/drawing/2014/main" id="{E4AAE53E-60AC-5540-AC39-FA6299084C5C}"/>
                </a:ext>
              </a:extLst>
            </p:cNvPr>
            <p:cNvSpPr/>
            <p:nvPr/>
          </p:nvSpPr>
          <p:spPr>
            <a:xfrm>
              <a:off x="11858442"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1" name="Vrije vorm 41">
              <a:extLst>
                <a:ext uri="{FF2B5EF4-FFF2-40B4-BE49-F238E27FC236}">
                  <a16:creationId xmlns:a16="http://schemas.microsoft.com/office/drawing/2014/main" id="{FB1FD1F7-7635-2447-A8E8-327C43EE80C7}"/>
                </a:ext>
              </a:extLst>
            </p:cNvPr>
            <p:cNvSpPr/>
            <p:nvPr/>
          </p:nvSpPr>
          <p:spPr>
            <a:xfrm>
              <a:off x="11814757"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2" name="Vrije vorm 42">
              <a:extLst>
                <a:ext uri="{FF2B5EF4-FFF2-40B4-BE49-F238E27FC236}">
                  <a16:creationId xmlns:a16="http://schemas.microsoft.com/office/drawing/2014/main" id="{1DE91C42-8ADD-BF4D-8339-817B85C1F7C1}"/>
                </a:ext>
              </a:extLst>
            </p:cNvPr>
            <p:cNvSpPr/>
            <p:nvPr/>
          </p:nvSpPr>
          <p:spPr>
            <a:xfrm>
              <a:off x="11814816"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3" name="Vrije vorm 44">
              <a:extLst>
                <a:ext uri="{FF2B5EF4-FFF2-40B4-BE49-F238E27FC236}">
                  <a16:creationId xmlns:a16="http://schemas.microsoft.com/office/drawing/2014/main" id="{47B12773-482C-1445-8E49-3AAFDE3878A7}"/>
                </a:ext>
              </a:extLst>
            </p:cNvPr>
            <p:cNvSpPr/>
            <p:nvPr/>
          </p:nvSpPr>
          <p:spPr>
            <a:xfrm>
              <a:off x="12071262"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4" name="Vrije vorm 46">
              <a:extLst>
                <a:ext uri="{FF2B5EF4-FFF2-40B4-BE49-F238E27FC236}">
                  <a16:creationId xmlns:a16="http://schemas.microsoft.com/office/drawing/2014/main" id="{ED4B3248-B7FA-0444-A154-A8EEE355D9A4}"/>
                </a:ext>
              </a:extLst>
            </p:cNvPr>
            <p:cNvSpPr/>
            <p:nvPr/>
          </p:nvSpPr>
          <p:spPr>
            <a:xfrm>
              <a:off x="12071262"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5" name="Vrije vorm 47">
              <a:extLst>
                <a:ext uri="{FF2B5EF4-FFF2-40B4-BE49-F238E27FC236}">
                  <a16:creationId xmlns:a16="http://schemas.microsoft.com/office/drawing/2014/main" id="{75BD49BF-D794-6447-B849-80719855BE2A}"/>
                </a:ext>
              </a:extLst>
            </p:cNvPr>
            <p:cNvSpPr/>
            <p:nvPr/>
          </p:nvSpPr>
          <p:spPr>
            <a:xfrm>
              <a:off x="11814816"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86" name="Vrije vorm 48">
              <a:extLst>
                <a:ext uri="{FF2B5EF4-FFF2-40B4-BE49-F238E27FC236}">
                  <a16:creationId xmlns:a16="http://schemas.microsoft.com/office/drawing/2014/main" id="{6C321A7E-6C60-C54F-93AE-0D61BD613B71}"/>
                </a:ext>
              </a:extLst>
            </p:cNvPr>
            <p:cNvSpPr/>
            <p:nvPr/>
          </p:nvSpPr>
          <p:spPr>
            <a:xfrm>
              <a:off x="11948047" y="7099367"/>
              <a:ext cx="79469" cy="107988"/>
            </a:xfrm>
            <a:custGeom>
              <a:avLst/>
              <a:gdLst>
                <a:gd name="connsiteX0" fmla="*/ 1 w 79469"/>
                <a:gd name="connsiteY0" fmla="*/ 70741 h 107988"/>
                <a:gd name="connsiteX1" fmla="*/ 20577 w 79469"/>
                <a:gd name="connsiteY1" fmla="*/ 70741 h 107988"/>
                <a:gd name="connsiteX2" fmla="*/ 39363 w 79469"/>
                <a:gd name="connsiteY2" fmla="*/ 89515 h 107988"/>
                <a:gd name="connsiteX3" fmla="*/ 57403 w 79469"/>
                <a:gd name="connsiteY3" fmla="*/ 74646 h 107988"/>
                <a:gd name="connsiteX4" fmla="*/ 37723 w 79469"/>
                <a:gd name="connsiteY4" fmla="*/ 59927 h 107988"/>
                <a:gd name="connsiteX5" fmla="*/ 31610 w 79469"/>
                <a:gd name="connsiteY5" fmla="*/ 59927 h 107988"/>
                <a:gd name="connsiteX6" fmla="*/ 31610 w 79469"/>
                <a:gd name="connsiteY6" fmla="*/ 44157 h 107988"/>
                <a:gd name="connsiteX7" fmla="*/ 36828 w 79469"/>
                <a:gd name="connsiteY7" fmla="*/ 44157 h 107988"/>
                <a:gd name="connsiteX8" fmla="*/ 53974 w 79469"/>
                <a:gd name="connsiteY8" fmla="*/ 31390 h 107988"/>
                <a:gd name="connsiteX9" fmla="*/ 39512 w 79469"/>
                <a:gd name="connsiteY9" fmla="*/ 18774 h 107988"/>
                <a:gd name="connsiteX10" fmla="*/ 23708 w 79469"/>
                <a:gd name="connsiteY10" fmla="*/ 35596 h 107988"/>
                <a:gd name="connsiteX11" fmla="*/ 3431 w 79469"/>
                <a:gd name="connsiteY11" fmla="*/ 35596 h 107988"/>
                <a:gd name="connsiteX12" fmla="*/ 39959 w 79469"/>
                <a:gd name="connsiteY12" fmla="*/ 0 h 107988"/>
                <a:gd name="connsiteX13" fmla="*/ 75146 w 79469"/>
                <a:gd name="connsiteY13" fmla="*/ 27635 h 107988"/>
                <a:gd name="connsiteX14" fmla="*/ 58149 w 79469"/>
                <a:gd name="connsiteY14" fmla="*/ 50615 h 107988"/>
                <a:gd name="connsiteX15" fmla="*/ 79470 w 79469"/>
                <a:gd name="connsiteY15" fmla="*/ 75997 h 107988"/>
                <a:gd name="connsiteX16" fmla="*/ 38617 w 79469"/>
                <a:gd name="connsiteY16" fmla="*/ 107988 h 107988"/>
                <a:gd name="connsiteX17" fmla="*/ 1 w 79469"/>
                <a:gd name="connsiteY17" fmla="*/ 70741 h 1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469" h="107988">
                  <a:moveTo>
                    <a:pt x="1" y="70741"/>
                  </a:moveTo>
                  <a:lnTo>
                    <a:pt x="20577" y="70741"/>
                  </a:lnTo>
                  <a:cubicBezTo>
                    <a:pt x="20726" y="84859"/>
                    <a:pt x="29821" y="89515"/>
                    <a:pt x="39363" y="89515"/>
                  </a:cubicBezTo>
                  <a:cubicBezTo>
                    <a:pt x="48308" y="89515"/>
                    <a:pt x="57403" y="85159"/>
                    <a:pt x="57403" y="74646"/>
                  </a:cubicBezTo>
                  <a:cubicBezTo>
                    <a:pt x="57403" y="66385"/>
                    <a:pt x="52036" y="59927"/>
                    <a:pt x="37723" y="59927"/>
                  </a:cubicBezTo>
                  <a:lnTo>
                    <a:pt x="31610" y="59927"/>
                  </a:lnTo>
                  <a:lnTo>
                    <a:pt x="31610" y="44157"/>
                  </a:lnTo>
                  <a:lnTo>
                    <a:pt x="36828" y="44157"/>
                  </a:lnTo>
                  <a:cubicBezTo>
                    <a:pt x="52036" y="44157"/>
                    <a:pt x="53974" y="36347"/>
                    <a:pt x="53974" y="31390"/>
                  </a:cubicBezTo>
                  <a:cubicBezTo>
                    <a:pt x="53974" y="22529"/>
                    <a:pt x="47116" y="18774"/>
                    <a:pt x="39512" y="18774"/>
                  </a:cubicBezTo>
                  <a:cubicBezTo>
                    <a:pt x="31908" y="18774"/>
                    <a:pt x="24006" y="22679"/>
                    <a:pt x="23708" y="35596"/>
                  </a:cubicBezTo>
                  <a:lnTo>
                    <a:pt x="3431" y="35596"/>
                  </a:lnTo>
                  <a:cubicBezTo>
                    <a:pt x="3431" y="13367"/>
                    <a:pt x="15955" y="0"/>
                    <a:pt x="39959" y="0"/>
                  </a:cubicBezTo>
                  <a:cubicBezTo>
                    <a:pt x="61578" y="0"/>
                    <a:pt x="75146" y="10964"/>
                    <a:pt x="75146" y="27635"/>
                  </a:cubicBezTo>
                  <a:cubicBezTo>
                    <a:pt x="75146" y="41603"/>
                    <a:pt x="65753" y="48813"/>
                    <a:pt x="58149" y="50615"/>
                  </a:cubicBezTo>
                  <a:cubicBezTo>
                    <a:pt x="65305" y="51366"/>
                    <a:pt x="79470" y="57824"/>
                    <a:pt x="79470" y="75997"/>
                  </a:cubicBezTo>
                  <a:cubicBezTo>
                    <a:pt x="79470" y="94171"/>
                    <a:pt x="63964" y="107988"/>
                    <a:pt x="38617" y="107988"/>
                  </a:cubicBezTo>
                  <a:cubicBezTo>
                    <a:pt x="11780" y="107988"/>
                    <a:pt x="-148" y="92969"/>
                    <a:pt x="1" y="70741"/>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sp>
        <p:nvSpPr>
          <p:cNvPr id="3" name="Tijdelijke aanduiding voor tekst 2">
            <a:extLst>
              <a:ext uri="{FF2B5EF4-FFF2-40B4-BE49-F238E27FC236}">
                <a16:creationId xmlns:a16="http://schemas.microsoft.com/office/drawing/2014/main" id="{DFE7D79B-CB1C-834D-B6FA-B213C39850A7}"/>
              </a:ext>
            </a:extLst>
          </p:cNvPr>
          <p:cNvSpPr>
            <a:spLocks noGrp="1"/>
          </p:cNvSpPr>
          <p:nvPr>
            <p:ph type="body" sz="quarter" idx="34" hasCustomPrompt="1"/>
          </p:nvPr>
        </p:nvSpPr>
        <p:spPr>
          <a:xfrm>
            <a:off x="2112963" y="3444875"/>
            <a:ext cx="220662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sp>
        <p:nvSpPr>
          <p:cNvPr id="87" name="Tijdelijke aanduiding voor tekst 2">
            <a:extLst>
              <a:ext uri="{FF2B5EF4-FFF2-40B4-BE49-F238E27FC236}">
                <a16:creationId xmlns:a16="http://schemas.microsoft.com/office/drawing/2014/main" id="{91D5C036-53E7-CD4B-80B3-F2A39332D574}"/>
              </a:ext>
            </a:extLst>
          </p:cNvPr>
          <p:cNvSpPr>
            <a:spLocks noGrp="1"/>
          </p:cNvSpPr>
          <p:nvPr>
            <p:ph type="body" sz="quarter" idx="35" hasCustomPrompt="1"/>
          </p:nvPr>
        </p:nvSpPr>
        <p:spPr>
          <a:xfrm>
            <a:off x="4950313" y="3444875"/>
            <a:ext cx="220662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sp>
        <p:nvSpPr>
          <p:cNvPr id="88" name="Tijdelijke aanduiding voor tekst 2">
            <a:extLst>
              <a:ext uri="{FF2B5EF4-FFF2-40B4-BE49-F238E27FC236}">
                <a16:creationId xmlns:a16="http://schemas.microsoft.com/office/drawing/2014/main" id="{29268D87-F56C-E14E-AFBB-0969AB7DC5A0}"/>
              </a:ext>
            </a:extLst>
          </p:cNvPr>
          <p:cNvSpPr>
            <a:spLocks noGrp="1"/>
          </p:cNvSpPr>
          <p:nvPr>
            <p:ph type="body" sz="quarter" idx="36" hasCustomPrompt="1"/>
          </p:nvPr>
        </p:nvSpPr>
        <p:spPr>
          <a:xfrm>
            <a:off x="7778122" y="3444875"/>
            <a:ext cx="220662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spTree>
    <p:extLst>
      <p:ext uri="{BB962C8B-B14F-4D97-AF65-F5344CB8AC3E}">
        <p14:creationId xmlns:p14="http://schemas.microsoft.com/office/powerpoint/2010/main" val="3742544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kills, Knowlegde, Network">
    <p:bg>
      <p:bgPr>
        <a:gradFill>
          <a:gsLst>
            <a:gs pos="0">
              <a:schemeClr val="accent1"/>
            </a:gs>
            <a:gs pos="100000">
              <a:schemeClr val="accent3"/>
            </a:gs>
          </a:gsLst>
          <a:lin ang="5400000" scaled="0"/>
        </a:gradFill>
        <a:effectLst/>
      </p:bgPr>
    </p:bg>
    <p:spTree>
      <p:nvGrpSpPr>
        <p:cNvPr id="1" name=""/>
        <p:cNvGrpSpPr/>
        <p:nvPr/>
      </p:nvGrpSpPr>
      <p:grpSpPr>
        <a:xfrm>
          <a:off x="0" y="0"/>
          <a:ext cx="0" cy="0"/>
          <a:chOff x="0" y="0"/>
          <a:chExt cx="0" cy="0"/>
        </a:xfrm>
      </p:grpSpPr>
      <p:sp>
        <p:nvSpPr>
          <p:cNvPr id="47" name="Titel 1">
            <a:extLst>
              <a:ext uri="{FF2B5EF4-FFF2-40B4-BE49-F238E27FC236}">
                <a16:creationId xmlns:a16="http://schemas.microsoft.com/office/drawing/2014/main" id="{B40A3C59-5877-B94A-B227-EB207C82A842}"/>
              </a:ext>
            </a:extLst>
          </p:cNvPr>
          <p:cNvSpPr txBox="1">
            <a:spLocks/>
          </p:cNvSpPr>
          <p:nvPr userDrawn="1"/>
        </p:nvSpPr>
        <p:spPr>
          <a:xfrm>
            <a:off x="-629055" y="2505093"/>
            <a:ext cx="13450110" cy="2228850"/>
          </a:xfrm>
          <a:prstGeom prst="rect">
            <a:avLst/>
          </a:prstGeom>
          <a:noFill/>
          <a:ln>
            <a:noFill/>
          </a:ln>
        </p:spPr>
        <p:txBody>
          <a:bodyPr vert="horz" lIns="0" tIns="46800" rIns="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Impact" panose="020B0806030902050204" pitchFamily="34" charset="0"/>
                <a:ea typeface="+mj-ea"/>
                <a:cs typeface="+mj-cs"/>
              </a:defRPr>
            </a:lvl1pPr>
          </a:lstStyle>
          <a:p>
            <a:pPr>
              <a:lnSpc>
                <a:spcPts val="15000"/>
              </a:lnSpc>
            </a:pPr>
            <a:r>
              <a:rPr lang="en-GB" sz="8600" noProof="0">
                <a:ln>
                  <a:solidFill>
                    <a:srgbClr val="151524"/>
                  </a:solidFill>
                </a:ln>
                <a:noFill/>
              </a:rPr>
              <a:t>SKILLS</a:t>
            </a:r>
            <a:r>
              <a:rPr lang="en-GB" sz="7200" noProof="0">
                <a:ln>
                  <a:solidFill>
                    <a:srgbClr val="151524"/>
                  </a:solidFill>
                </a:ln>
                <a:noFill/>
              </a:rPr>
              <a:t>  </a:t>
            </a:r>
            <a:r>
              <a:rPr lang="en-GB" sz="8600" noProof="0">
                <a:ln>
                  <a:solidFill>
                    <a:srgbClr val="151524"/>
                  </a:solidFill>
                </a:ln>
                <a:noFill/>
              </a:rPr>
              <a:t>KNOWLEDGE</a:t>
            </a:r>
            <a:r>
              <a:rPr lang="en-GB" sz="7200" noProof="0">
                <a:ln>
                  <a:solidFill>
                    <a:srgbClr val="151524"/>
                  </a:solidFill>
                </a:ln>
                <a:noFill/>
              </a:rPr>
              <a:t>  </a:t>
            </a:r>
            <a:r>
              <a:rPr lang="en-GB" sz="8600" noProof="0">
                <a:ln>
                  <a:solidFill>
                    <a:srgbClr val="151524"/>
                  </a:solidFill>
                </a:ln>
                <a:noFill/>
              </a:rPr>
              <a:t>NETWORK</a:t>
            </a:r>
          </a:p>
        </p:txBody>
      </p:sp>
      <p:grpSp>
        <p:nvGrpSpPr>
          <p:cNvPr id="56" name="Groep 55">
            <a:extLst>
              <a:ext uri="{FF2B5EF4-FFF2-40B4-BE49-F238E27FC236}">
                <a16:creationId xmlns:a16="http://schemas.microsoft.com/office/drawing/2014/main" id="{D1568114-1B62-9945-A6D7-6E163D74B4DF}"/>
              </a:ext>
            </a:extLst>
          </p:cNvPr>
          <p:cNvGrpSpPr/>
          <p:nvPr userDrawn="1"/>
        </p:nvGrpSpPr>
        <p:grpSpPr>
          <a:xfrm>
            <a:off x="4194412" y="1634358"/>
            <a:ext cx="3803176" cy="3805184"/>
            <a:chOff x="4052867" y="1236708"/>
            <a:chExt cx="4382270" cy="4384584"/>
          </a:xfrm>
        </p:grpSpPr>
        <p:sp>
          <p:nvSpPr>
            <p:cNvPr id="57" name="Vrije vorm 56">
              <a:extLst>
                <a:ext uri="{FF2B5EF4-FFF2-40B4-BE49-F238E27FC236}">
                  <a16:creationId xmlns:a16="http://schemas.microsoft.com/office/drawing/2014/main" id="{6E1376F2-C3F1-D44C-A8E6-3011C87B4634}"/>
                </a:ext>
              </a:extLst>
            </p:cNvPr>
            <p:cNvSpPr/>
            <p:nvPr/>
          </p:nvSpPr>
          <p:spPr>
            <a:xfrm>
              <a:off x="4052867" y="1236708"/>
              <a:ext cx="4382270" cy="4384584"/>
            </a:xfrm>
            <a:custGeom>
              <a:avLst/>
              <a:gdLst>
                <a:gd name="connsiteX0" fmla="*/ 2191096 w 4382270"/>
                <a:gd name="connsiteY0" fmla="*/ 7861 h 4384584"/>
                <a:gd name="connsiteX1" fmla="*/ 3040945 w 4382270"/>
                <a:gd name="connsiteY1" fmla="*/ 179553 h 4384584"/>
                <a:gd name="connsiteX2" fmla="*/ 3734905 w 4382270"/>
                <a:gd name="connsiteY2" fmla="*/ 647696 h 4384584"/>
                <a:gd name="connsiteX3" fmla="*/ 4202809 w 4382270"/>
                <a:gd name="connsiteY3" fmla="*/ 1342010 h 4384584"/>
                <a:gd name="connsiteX4" fmla="*/ 4374413 w 4382270"/>
                <a:gd name="connsiteY4" fmla="*/ 2192292 h 4384584"/>
                <a:gd name="connsiteX5" fmla="*/ 4202809 w 4382270"/>
                <a:gd name="connsiteY5" fmla="*/ 3042575 h 4384584"/>
                <a:gd name="connsiteX6" fmla="*/ 3734905 w 4382270"/>
                <a:gd name="connsiteY6" fmla="*/ 3736889 h 4384584"/>
                <a:gd name="connsiteX7" fmla="*/ 3040945 w 4382270"/>
                <a:gd name="connsiteY7" fmla="*/ 4205032 h 4384584"/>
                <a:gd name="connsiteX8" fmla="*/ 2191096 w 4382270"/>
                <a:gd name="connsiteY8" fmla="*/ 4376724 h 4384584"/>
                <a:gd name="connsiteX9" fmla="*/ 1341247 w 4382270"/>
                <a:gd name="connsiteY9" fmla="*/ 4205032 h 4384584"/>
                <a:gd name="connsiteX10" fmla="*/ 647287 w 4382270"/>
                <a:gd name="connsiteY10" fmla="*/ 3736889 h 4384584"/>
                <a:gd name="connsiteX11" fmla="*/ 179383 w 4382270"/>
                <a:gd name="connsiteY11" fmla="*/ 3042575 h 4384584"/>
                <a:gd name="connsiteX12" fmla="*/ 7779 w 4382270"/>
                <a:gd name="connsiteY12" fmla="*/ 2192292 h 4384584"/>
                <a:gd name="connsiteX13" fmla="*/ 179383 w 4382270"/>
                <a:gd name="connsiteY13" fmla="*/ 1342010 h 4384584"/>
                <a:gd name="connsiteX14" fmla="*/ 647287 w 4382270"/>
                <a:gd name="connsiteY14" fmla="*/ 647696 h 4384584"/>
                <a:gd name="connsiteX15" fmla="*/ 1341247 w 4382270"/>
                <a:gd name="connsiteY15" fmla="*/ 179553 h 4384584"/>
                <a:gd name="connsiteX16" fmla="*/ 2191096 w 4382270"/>
                <a:gd name="connsiteY16" fmla="*/ 7861 h 4384584"/>
                <a:gd name="connsiteX17" fmla="*/ 2191096 w 4382270"/>
                <a:gd name="connsiteY17" fmla="*/ 0 h 4384584"/>
                <a:gd name="connsiteX18" fmla="*/ 0 w 4382270"/>
                <a:gd name="connsiteY18" fmla="*/ 2192292 h 4384584"/>
                <a:gd name="connsiteX19" fmla="*/ 2191096 w 4382270"/>
                <a:gd name="connsiteY19" fmla="*/ 4384585 h 4384584"/>
                <a:gd name="connsiteX20" fmla="*/ 4382270 w 4382270"/>
                <a:gd name="connsiteY20" fmla="*/ 2192292 h 4384584"/>
                <a:gd name="connsiteX21" fmla="*/ 2191096 w 4382270"/>
                <a:gd name="connsiteY21" fmla="*/ 0 h 4384584"/>
                <a:gd name="connsiteX22" fmla="*/ 2191096 w 4382270"/>
                <a:gd name="connsiteY22" fmla="*/ 0 h 4384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82270" h="4384584">
                  <a:moveTo>
                    <a:pt x="2191096" y="7861"/>
                  </a:moveTo>
                  <a:cubicBezTo>
                    <a:pt x="2485825" y="7861"/>
                    <a:pt x="2771753" y="65642"/>
                    <a:pt x="3040945" y="179553"/>
                  </a:cubicBezTo>
                  <a:cubicBezTo>
                    <a:pt x="3300944" y="289612"/>
                    <a:pt x="3534386" y="447075"/>
                    <a:pt x="3734905" y="647696"/>
                  </a:cubicBezTo>
                  <a:cubicBezTo>
                    <a:pt x="3935424" y="848317"/>
                    <a:pt x="4092806" y="1081956"/>
                    <a:pt x="4202809" y="1342010"/>
                  </a:cubicBezTo>
                  <a:cubicBezTo>
                    <a:pt x="4316662" y="1611339"/>
                    <a:pt x="4374413" y="1897413"/>
                    <a:pt x="4374413" y="2192292"/>
                  </a:cubicBezTo>
                  <a:cubicBezTo>
                    <a:pt x="4374413" y="2487171"/>
                    <a:pt x="4316662" y="2773246"/>
                    <a:pt x="4202809" y="3042575"/>
                  </a:cubicBezTo>
                  <a:cubicBezTo>
                    <a:pt x="4092885" y="3302707"/>
                    <a:pt x="3935424" y="3536268"/>
                    <a:pt x="3734905" y="3736889"/>
                  </a:cubicBezTo>
                  <a:cubicBezTo>
                    <a:pt x="3534386" y="3937510"/>
                    <a:pt x="3300866" y="4094973"/>
                    <a:pt x="3040945" y="4205032"/>
                  </a:cubicBezTo>
                  <a:cubicBezTo>
                    <a:pt x="2771753" y="4318943"/>
                    <a:pt x="2485825" y="4376724"/>
                    <a:pt x="2191096" y="4376724"/>
                  </a:cubicBezTo>
                  <a:cubicBezTo>
                    <a:pt x="1896367" y="4376724"/>
                    <a:pt x="1610439" y="4318943"/>
                    <a:pt x="1341247" y="4205032"/>
                  </a:cubicBezTo>
                  <a:cubicBezTo>
                    <a:pt x="1081248" y="4095051"/>
                    <a:pt x="847806" y="3937510"/>
                    <a:pt x="647287" y="3736889"/>
                  </a:cubicBezTo>
                  <a:cubicBezTo>
                    <a:pt x="446768" y="3536268"/>
                    <a:pt x="289385" y="3302628"/>
                    <a:pt x="179383" y="3042575"/>
                  </a:cubicBezTo>
                  <a:cubicBezTo>
                    <a:pt x="65530" y="2773246"/>
                    <a:pt x="7779" y="2487171"/>
                    <a:pt x="7779" y="2192292"/>
                  </a:cubicBezTo>
                  <a:cubicBezTo>
                    <a:pt x="7779" y="1897413"/>
                    <a:pt x="65530" y="1611339"/>
                    <a:pt x="179383" y="1342010"/>
                  </a:cubicBezTo>
                  <a:cubicBezTo>
                    <a:pt x="289307" y="1081878"/>
                    <a:pt x="446768" y="848317"/>
                    <a:pt x="647287" y="647696"/>
                  </a:cubicBezTo>
                  <a:cubicBezTo>
                    <a:pt x="847806" y="447075"/>
                    <a:pt x="1081326" y="289612"/>
                    <a:pt x="1341247" y="179553"/>
                  </a:cubicBezTo>
                  <a:cubicBezTo>
                    <a:pt x="1610439" y="65642"/>
                    <a:pt x="1896367" y="7861"/>
                    <a:pt x="2191096" y="7861"/>
                  </a:cubicBezTo>
                  <a:moveTo>
                    <a:pt x="2191096" y="0"/>
                  </a:moveTo>
                  <a:cubicBezTo>
                    <a:pt x="980988" y="0"/>
                    <a:pt x="0" y="981489"/>
                    <a:pt x="0" y="2192292"/>
                  </a:cubicBezTo>
                  <a:cubicBezTo>
                    <a:pt x="0" y="3403096"/>
                    <a:pt x="980988" y="4384585"/>
                    <a:pt x="2191096" y="4384585"/>
                  </a:cubicBezTo>
                  <a:cubicBezTo>
                    <a:pt x="3401204" y="4384585"/>
                    <a:pt x="4382270" y="3403096"/>
                    <a:pt x="4382270" y="2192292"/>
                  </a:cubicBezTo>
                  <a:cubicBezTo>
                    <a:pt x="4382270" y="981489"/>
                    <a:pt x="3401204" y="0"/>
                    <a:pt x="2191096" y="0"/>
                  </a:cubicBezTo>
                  <a:lnTo>
                    <a:pt x="2191096" y="0"/>
                  </a:lnTo>
                  <a:close/>
                </a:path>
              </a:pathLst>
            </a:custGeom>
            <a:solidFill>
              <a:srgbClr val="000000"/>
            </a:solidFill>
            <a:ln w="10661" cap="flat">
              <a:solidFill>
                <a:srgbClr val="FF394B"/>
              </a:solidFill>
              <a:prstDash val="solid"/>
              <a:miter/>
            </a:ln>
          </p:spPr>
          <p:txBody>
            <a:bodyPr rtlCol="0" anchor="ctr"/>
            <a:lstStyle/>
            <a:p>
              <a:endParaRPr lang="en-GB" noProof="0">
                <a:latin typeface="Arial" panose="020B0604020202020204" pitchFamily="34" charset="0"/>
              </a:endParaRPr>
            </a:p>
          </p:txBody>
        </p:sp>
        <p:sp>
          <p:nvSpPr>
            <p:cNvPr id="58" name="Vrije vorm 57">
              <a:extLst>
                <a:ext uri="{FF2B5EF4-FFF2-40B4-BE49-F238E27FC236}">
                  <a16:creationId xmlns:a16="http://schemas.microsoft.com/office/drawing/2014/main" id="{0EE9D45D-A867-D14A-B245-81B21CB6ADC8}"/>
                </a:ext>
              </a:extLst>
            </p:cNvPr>
            <p:cNvSpPr/>
            <p:nvPr/>
          </p:nvSpPr>
          <p:spPr>
            <a:xfrm>
              <a:off x="4636117" y="1820334"/>
              <a:ext cx="3215692" cy="3217332"/>
            </a:xfrm>
            <a:custGeom>
              <a:avLst/>
              <a:gdLst>
                <a:gd name="connsiteX0" fmla="*/ 1607846 w 3215692"/>
                <a:gd name="connsiteY0" fmla="*/ 7861 h 3217332"/>
                <a:gd name="connsiteX1" fmla="*/ 2230619 w 3215692"/>
                <a:gd name="connsiteY1" fmla="*/ 133643 h 3217332"/>
                <a:gd name="connsiteX2" fmla="*/ 2739224 w 3215692"/>
                <a:gd name="connsiteY2" fmla="*/ 476712 h 3217332"/>
                <a:gd name="connsiteX3" fmla="*/ 3082118 w 3215692"/>
                <a:gd name="connsiteY3" fmla="*/ 985576 h 3217332"/>
                <a:gd name="connsiteX4" fmla="*/ 3207835 w 3215692"/>
                <a:gd name="connsiteY4" fmla="*/ 1608666 h 3217332"/>
                <a:gd name="connsiteX5" fmla="*/ 3082118 w 3215692"/>
                <a:gd name="connsiteY5" fmla="*/ 2231757 h 3217332"/>
                <a:gd name="connsiteX6" fmla="*/ 2739224 w 3215692"/>
                <a:gd name="connsiteY6" fmla="*/ 2740621 h 3217332"/>
                <a:gd name="connsiteX7" fmla="*/ 2230619 w 3215692"/>
                <a:gd name="connsiteY7" fmla="*/ 3083690 h 3217332"/>
                <a:gd name="connsiteX8" fmla="*/ 1607846 w 3215692"/>
                <a:gd name="connsiteY8" fmla="*/ 3209472 h 3217332"/>
                <a:gd name="connsiteX9" fmla="*/ 985074 w 3215692"/>
                <a:gd name="connsiteY9" fmla="*/ 3083690 h 3217332"/>
                <a:gd name="connsiteX10" fmla="*/ 476469 w 3215692"/>
                <a:gd name="connsiteY10" fmla="*/ 2740621 h 3217332"/>
                <a:gd name="connsiteX11" fmla="*/ 133575 w 3215692"/>
                <a:gd name="connsiteY11" fmla="*/ 2231757 h 3217332"/>
                <a:gd name="connsiteX12" fmla="*/ 7857 w 3215692"/>
                <a:gd name="connsiteY12" fmla="*/ 1608666 h 3217332"/>
                <a:gd name="connsiteX13" fmla="*/ 133575 w 3215692"/>
                <a:gd name="connsiteY13" fmla="*/ 985576 h 3217332"/>
                <a:gd name="connsiteX14" fmla="*/ 476469 w 3215692"/>
                <a:gd name="connsiteY14" fmla="*/ 476712 h 3217332"/>
                <a:gd name="connsiteX15" fmla="*/ 985074 w 3215692"/>
                <a:gd name="connsiteY15" fmla="*/ 133643 h 3217332"/>
                <a:gd name="connsiteX16" fmla="*/ 1607846 w 3215692"/>
                <a:gd name="connsiteY16" fmla="*/ 7861 h 3217332"/>
                <a:gd name="connsiteX17" fmla="*/ 1607846 w 3215692"/>
                <a:gd name="connsiteY17" fmla="*/ 0 h 3217332"/>
                <a:gd name="connsiteX18" fmla="*/ 0 w 3215692"/>
                <a:gd name="connsiteY18" fmla="*/ 1608666 h 3217332"/>
                <a:gd name="connsiteX19" fmla="*/ 1607846 w 3215692"/>
                <a:gd name="connsiteY19" fmla="*/ 3217333 h 3217332"/>
                <a:gd name="connsiteX20" fmla="*/ 3215692 w 3215692"/>
                <a:gd name="connsiteY20" fmla="*/ 1608666 h 3217332"/>
                <a:gd name="connsiteX21" fmla="*/ 1607846 w 3215692"/>
                <a:gd name="connsiteY21" fmla="*/ 0 h 3217332"/>
                <a:gd name="connsiteX22" fmla="*/ 1607846 w 3215692"/>
                <a:gd name="connsiteY22" fmla="*/ 0 h 3217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5692" h="3217332">
                  <a:moveTo>
                    <a:pt x="1607846" y="7861"/>
                  </a:moveTo>
                  <a:cubicBezTo>
                    <a:pt x="1823844" y="7861"/>
                    <a:pt x="2033399" y="50155"/>
                    <a:pt x="2230619" y="133643"/>
                  </a:cubicBezTo>
                  <a:cubicBezTo>
                    <a:pt x="2421159" y="214300"/>
                    <a:pt x="2592291" y="329705"/>
                    <a:pt x="2739224" y="476712"/>
                  </a:cubicBezTo>
                  <a:cubicBezTo>
                    <a:pt x="2886156" y="623719"/>
                    <a:pt x="3001501" y="794939"/>
                    <a:pt x="3082118" y="985576"/>
                  </a:cubicBezTo>
                  <a:cubicBezTo>
                    <a:pt x="3165562" y="1182896"/>
                    <a:pt x="3207835" y="1392558"/>
                    <a:pt x="3207835" y="1608666"/>
                  </a:cubicBezTo>
                  <a:cubicBezTo>
                    <a:pt x="3207835" y="1824775"/>
                    <a:pt x="3165562" y="2034437"/>
                    <a:pt x="3082118" y="2231757"/>
                  </a:cubicBezTo>
                  <a:cubicBezTo>
                    <a:pt x="3001501" y="2422394"/>
                    <a:pt x="2886156" y="2593614"/>
                    <a:pt x="2739224" y="2740621"/>
                  </a:cubicBezTo>
                  <a:cubicBezTo>
                    <a:pt x="2592291" y="2887628"/>
                    <a:pt x="2421159" y="3003033"/>
                    <a:pt x="2230619" y="3083690"/>
                  </a:cubicBezTo>
                  <a:cubicBezTo>
                    <a:pt x="2033399" y="3167177"/>
                    <a:pt x="1823844" y="3209472"/>
                    <a:pt x="1607846" y="3209472"/>
                  </a:cubicBezTo>
                  <a:cubicBezTo>
                    <a:pt x="1391848" y="3209472"/>
                    <a:pt x="1182293" y="3167177"/>
                    <a:pt x="985074" y="3083690"/>
                  </a:cubicBezTo>
                  <a:cubicBezTo>
                    <a:pt x="794534" y="3003033"/>
                    <a:pt x="623401" y="2887628"/>
                    <a:pt x="476469" y="2740621"/>
                  </a:cubicBezTo>
                  <a:cubicBezTo>
                    <a:pt x="329537" y="2593614"/>
                    <a:pt x="214191" y="2422394"/>
                    <a:pt x="133575" y="2231757"/>
                  </a:cubicBezTo>
                  <a:cubicBezTo>
                    <a:pt x="50130" y="2034437"/>
                    <a:pt x="7857" y="1824775"/>
                    <a:pt x="7857" y="1608666"/>
                  </a:cubicBezTo>
                  <a:cubicBezTo>
                    <a:pt x="7857" y="1392558"/>
                    <a:pt x="50130" y="1182896"/>
                    <a:pt x="133575" y="985576"/>
                  </a:cubicBezTo>
                  <a:cubicBezTo>
                    <a:pt x="214191" y="794939"/>
                    <a:pt x="329537" y="623719"/>
                    <a:pt x="476469" y="476712"/>
                  </a:cubicBezTo>
                  <a:cubicBezTo>
                    <a:pt x="623401" y="329705"/>
                    <a:pt x="794534" y="214300"/>
                    <a:pt x="985074" y="133643"/>
                  </a:cubicBezTo>
                  <a:cubicBezTo>
                    <a:pt x="1182293" y="50155"/>
                    <a:pt x="1391848" y="7861"/>
                    <a:pt x="1607846" y="7861"/>
                  </a:cubicBezTo>
                  <a:moveTo>
                    <a:pt x="1607846" y="0"/>
                  </a:moveTo>
                  <a:cubicBezTo>
                    <a:pt x="719810" y="0"/>
                    <a:pt x="0" y="720256"/>
                    <a:pt x="0" y="1608666"/>
                  </a:cubicBezTo>
                  <a:cubicBezTo>
                    <a:pt x="0" y="2497077"/>
                    <a:pt x="719889" y="3217333"/>
                    <a:pt x="1607846" y="3217333"/>
                  </a:cubicBezTo>
                  <a:cubicBezTo>
                    <a:pt x="2495803" y="3217333"/>
                    <a:pt x="3215692" y="2497077"/>
                    <a:pt x="3215692" y="1608666"/>
                  </a:cubicBezTo>
                  <a:cubicBezTo>
                    <a:pt x="3215692" y="720256"/>
                    <a:pt x="2495803" y="0"/>
                    <a:pt x="1607846" y="0"/>
                  </a:cubicBezTo>
                  <a:lnTo>
                    <a:pt x="1607846" y="0"/>
                  </a:lnTo>
                  <a:close/>
                </a:path>
              </a:pathLst>
            </a:custGeom>
            <a:solidFill>
              <a:srgbClr val="000000"/>
            </a:solidFill>
            <a:ln w="10661" cap="flat">
              <a:solidFill>
                <a:srgbClr val="FF394B"/>
              </a:solidFill>
              <a:prstDash val="solid"/>
              <a:miter/>
            </a:ln>
          </p:spPr>
          <p:txBody>
            <a:bodyPr rtlCol="0" anchor="ctr"/>
            <a:lstStyle/>
            <a:p>
              <a:endParaRPr lang="en-GB" noProof="0">
                <a:latin typeface="Arial" panose="020B0604020202020204" pitchFamily="34" charset="0"/>
              </a:endParaRPr>
            </a:p>
          </p:txBody>
        </p:sp>
        <p:sp>
          <p:nvSpPr>
            <p:cNvPr id="59" name="Vrije vorm 58">
              <a:extLst>
                <a:ext uri="{FF2B5EF4-FFF2-40B4-BE49-F238E27FC236}">
                  <a16:creationId xmlns:a16="http://schemas.microsoft.com/office/drawing/2014/main" id="{4F9AE7FA-777C-0C4C-9E0A-779EDCD4644F}"/>
                </a:ext>
              </a:extLst>
            </p:cNvPr>
            <p:cNvSpPr/>
            <p:nvPr/>
          </p:nvSpPr>
          <p:spPr>
            <a:xfrm>
              <a:off x="6243963" y="1244255"/>
              <a:ext cx="307928" cy="580874"/>
            </a:xfrm>
            <a:custGeom>
              <a:avLst/>
              <a:gdLst>
                <a:gd name="connsiteX0" fmla="*/ 0 w 307928"/>
                <a:gd name="connsiteY0" fmla="*/ 580875 h 580874"/>
                <a:gd name="connsiteX1" fmla="*/ 307929 w 307928"/>
                <a:gd name="connsiteY1" fmla="*/ 287646 h 580874"/>
                <a:gd name="connsiteX2" fmla="*/ 0 w 307928"/>
                <a:gd name="connsiteY2" fmla="*/ 0 h 580874"/>
              </a:gdLst>
              <a:ahLst/>
              <a:cxnLst>
                <a:cxn ang="0">
                  <a:pos x="connsiteX0" y="connsiteY0"/>
                </a:cxn>
                <a:cxn ang="0">
                  <a:pos x="connsiteX1" y="connsiteY1"/>
                </a:cxn>
                <a:cxn ang="0">
                  <a:pos x="connsiteX2" y="connsiteY2"/>
                </a:cxn>
              </a:cxnLst>
              <a:rect l="l" t="t" r="r" b="b"/>
              <a:pathLst>
                <a:path w="307928" h="580874">
                  <a:moveTo>
                    <a:pt x="0" y="580875"/>
                  </a:moveTo>
                  <a:lnTo>
                    <a:pt x="307929" y="287646"/>
                  </a:lnTo>
                  <a:lnTo>
                    <a:pt x="0" y="0"/>
                  </a:lnTo>
                </a:path>
              </a:pathLst>
            </a:custGeom>
            <a:noFill/>
            <a:ln w="19050" cap="flat">
              <a:solidFill>
                <a:srgbClr val="FF394B"/>
              </a:solidFill>
              <a:prstDash val="solid"/>
              <a:miter/>
            </a:ln>
          </p:spPr>
          <p:txBody>
            <a:bodyPr rtlCol="0" anchor="ctr"/>
            <a:lstStyle/>
            <a:p>
              <a:endParaRPr lang="en-GB" noProof="0">
                <a:latin typeface="Arial" panose="020B0604020202020204" pitchFamily="34" charset="0"/>
              </a:endParaRPr>
            </a:p>
          </p:txBody>
        </p:sp>
        <p:sp>
          <p:nvSpPr>
            <p:cNvPr id="60" name="Vrije vorm 59">
              <a:extLst>
                <a:ext uri="{FF2B5EF4-FFF2-40B4-BE49-F238E27FC236}">
                  <a16:creationId xmlns:a16="http://schemas.microsoft.com/office/drawing/2014/main" id="{F84D4DE2-5F09-B547-8B71-3D63D5178047}"/>
                </a:ext>
              </a:extLst>
            </p:cNvPr>
            <p:cNvSpPr/>
            <p:nvPr/>
          </p:nvSpPr>
          <p:spPr>
            <a:xfrm>
              <a:off x="7638561" y="4238562"/>
              <a:ext cx="502869" cy="413427"/>
            </a:xfrm>
            <a:custGeom>
              <a:avLst/>
              <a:gdLst>
                <a:gd name="connsiteX0" fmla="*/ 0 w 502869"/>
                <a:gd name="connsiteY0" fmla="*/ 0 h 413427"/>
                <a:gd name="connsiteX1" fmla="*/ 99867 w 502869"/>
                <a:gd name="connsiteY1" fmla="*/ 413428 h 413427"/>
                <a:gd name="connsiteX2" fmla="*/ 502869 w 502869"/>
                <a:gd name="connsiteY2" fmla="*/ 290398 h 413427"/>
              </a:gdLst>
              <a:ahLst/>
              <a:cxnLst>
                <a:cxn ang="0">
                  <a:pos x="connsiteX0" y="connsiteY0"/>
                </a:cxn>
                <a:cxn ang="0">
                  <a:pos x="connsiteX1" y="connsiteY1"/>
                </a:cxn>
                <a:cxn ang="0">
                  <a:pos x="connsiteX2" y="connsiteY2"/>
                </a:cxn>
              </a:cxnLst>
              <a:rect l="l" t="t" r="r" b="b"/>
              <a:pathLst>
                <a:path w="502869" h="413427">
                  <a:moveTo>
                    <a:pt x="0" y="0"/>
                  </a:moveTo>
                  <a:lnTo>
                    <a:pt x="99867" y="413428"/>
                  </a:lnTo>
                  <a:lnTo>
                    <a:pt x="502869" y="290398"/>
                  </a:lnTo>
                </a:path>
              </a:pathLst>
            </a:custGeom>
            <a:noFill/>
            <a:ln w="19050" cap="flat">
              <a:solidFill>
                <a:srgbClr val="FF394B"/>
              </a:solidFill>
              <a:prstDash val="solid"/>
              <a:miter/>
            </a:ln>
          </p:spPr>
          <p:txBody>
            <a:bodyPr rtlCol="0" anchor="ctr"/>
            <a:lstStyle/>
            <a:p>
              <a:endParaRPr lang="en-GB" noProof="0">
                <a:latin typeface="Arial" panose="020B0604020202020204" pitchFamily="34" charset="0"/>
              </a:endParaRPr>
            </a:p>
          </p:txBody>
        </p:sp>
        <p:sp>
          <p:nvSpPr>
            <p:cNvPr id="61" name="Vrije vorm 60">
              <a:extLst>
                <a:ext uri="{FF2B5EF4-FFF2-40B4-BE49-F238E27FC236}">
                  <a16:creationId xmlns:a16="http://schemas.microsoft.com/office/drawing/2014/main" id="{B4B7F9D1-DD8D-8145-8BCE-5C3D3934C6A3}"/>
                </a:ext>
              </a:extLst>
            </p:cNvPr>
            <p:cNvSpPr/>
            <p:nvPr/>
          </p:nvSpPr>
          <p:spPr>
            <a:xfrm>
              <a:off x="4344688" y="4108299"/>
              <a:ext cx="502869" cy="413427"/>
            </a:xfrm>
            <a:custGeom>
              <a:avLst/>
              <a:gdLst>
                <a:gd name="connsiteX0" fmla="*/ 0 w 502869"/>
                <a:gd name="connsiteY0" fmla="*/ 413428 h 413427"/>
                <a:gd name="connsiteX1" fmla="*/ 99945 w 502869"/>
                <a:gd name="connsiteY1" fmla="*/ 0 h 413427"/>
                <a:gd name="connsiteX2" fmla="*/ 502869 w 502869"/>
                <a:gd name="connsiteY2" fmla="*/ 122951 h 413427"/>
              </a:gdLst>
              <a:ahLst/>
              <a:cxnLst>
                <a:cxn ang="0">
                  <a:pos x="connsiteX0" y="connsiteY0"/>
                </a:cxn>
                <a:cxn ang="0">
                  <a:pos x="connsiteX1" y="connsiteY1"/>
                </a:cxn>
                <a:cxn ang="0">
                  <a:pos x="connsiteX2" y="connsiteY2"/>
                </a:cxn>
              </a:cxnLst>
              <a:rect l="l" t="t" r="r" b="b"/>
              <a:pathLst>
                <a:path w="502869" h="413427">
                  <a:moveTo>
                    <a:pt x="0" y="413428"/>
                  </a:moveTo>
                  <a:lnTo>
                    <a:pt x="99945" y="0"/>
                  </a:lnTo>
                  <a:lnTo>
                    <a:pt x="502869" y="122951"/>
                  </a:lnTo>
                </a:path>
              </a:pathLst>
            </a:custGeom>
            <a:noFill/>
            <a:ln w="19050" cap="flat">
              <a:solidFill>
                <a:srgbClr val="FF394B"/>
              </a:solidFill>
              <a:prstDash val="solid"/>
              <a:miter/>
            </a:ln>
          </p:spPr>
          <p:txBody>
            <a:bodyPr rtlCol="0" anchor="ctr"/>
            <a:lstStyle/>
            <a:p>
              <a:endParaRPr lang="en-GB" noProof="0">
                <a:latin typeface="Arial" panose="020B0604020202020204" pitchFamily="34" charset="0"/>
              </a:endParaRPr>
            </a:p>
          </p:txBody>
        </p:sp>
      </p:grpSp>
      <p:sp>
        <p:nvSpPr>
          <p:cNvPr id="62" name="Afgeronde rechthoek 61">
            <a:extLst>
              <a:ext uri="{FF2B5EF4-FFF2-40B4-BE49-F238E27FC236}">
                <a16:creationId xmlns:a16="http://schemas.microsoft.com/office/drawing/2014/main" id="{ECACF111-D000-C84D-8808-0EFB961B6399}"/>
              </a:ext>
            </a:extLst>
          </p:cNvPr>
          <p:cNvSpPr/>
          <p:nvPr userDrawn="1"/>
        </p:nvSpPr>
        <p:spPr>
          <a:xfrm>
            <a:off x="8102846" y="4502377"/>
            <a:ext cx="3706800" cy="2012858"/>
          </a:xfrm>
          <a:prstGeom prst="roundRect">
            <a:avLst>
              <a:gd name="adj" fmla="val 1171"/>
            </a:avLst>
          </a:prstGeom>
          <a:solidFill>
            <a:schemeClr val="bg1">
              <a:alpha val="96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5" name="Graphic 30">
            <a:extLst>
              <a:ext uri="{FF2B5EF4-FFF2-40B4-BE49-F238E27FC236}">
                <a16:creationId xmlns:a16="http://schemas.microsoft.com/office/drawing/2014/main" id="{9DE48B2A-B28C-3E45-AB74-B4CA6D52E627}"/>
              </a:ext>
            </a:extLst>
          </p:cNvPr>
          <p:cNvSpPr/>
          <p:nvPr userDrawn="1"/>
        </p:nvSpPr>
        <p:spPr>
          <a:xfrm>
            <a:off x="8373539" y="4794221"/>
            <a:ext cx="281524" cy="239815"/>
          </a:xfrm>
          <a:custGeom>
            <a:avLst/>
            <a:gdLst>
              <a:gd name="connsiteX0" fmla="*/ 260974 w 281524"/>
              <a:gd name="connsiteY0" fmla="*/ 20360 h 239815"/>
              <a:gd name="connsiteX1" fmla="*/ 162104 w 281524"/>
              <a:gd name="connsiteY1" fmla="*/ 20646 h 239815"/>
              <a:gd name="connsiteX2" fmla="*/ 140673 w 281524"/>
              <a:gd name="connsiteY2" fmla="*/ 42172 h 239815"/>
              <a:gd name="connsiteX3" fmla="*/ 119146 w 281524"/>
              <a:gd name="connsiteY3" fmla="*/ 20741 h 239815"/>
              <a:gd name="connsiteX4" fmla="*/ 20372 w 281524"/>
              <a:gd name="connsiteY4" fmla="*/ 20931 h 239815"/>
              <a:gd name="connsiteX5" fmla="*/ 20562 w 281524"/>
              <a:gd name="connsiteY5" fmla="*/ 119801 h 239815"/>
              <a:gd name="connsiteX6" fmla="*/ 42089 w 281524"/>
              <a:gd name="connsiteY6" fmla="*/ 141232 h 239815"/>
              <a:gd name="connsiteX7" fmla="*/ 141149 w 281524"/>
              <a:gd name="connsiteY7" fmla="*/ 239816 h 239815"/>
              <a:gd name="connsiteX8" fmla="*/ 239733 w 281524"/>
              <a:gd name="connsiteY8" fmla="*/ 140756 h 239815"/>
              <a:gd name="connsiteX9" fmla="*/ 261164 w 281524"/>
              <a:gd name="connsiteY9" fmla="*/ 119229 h 239815"/>
              <a:gd name="connsiteX10" fmla="*/ 260878 w 281524"/>
              <a:gd name="connsiteY10" fmla="*/ 20360 h 23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524" h="239815">
                <a:moveTo>
                  <a:pt x="260974" y="20360"/>
                </a:moveTo>
                <a:cubicBezTo>
                  <a:pt x="233637" y="-6882"/>
                  <a:pt x="189346" y="-6786"/>
                  <a:pt x="162104" y="20646"/>
                </a:cubicBezTo>
                <a:lnTo>
                  <a:pt x="140673" y="42172"/>
                </a:lnTo>
                <a:lnTo>
                  <a:pt x="119146" y="20741"/>
                </a:lnTo>
                <a:cubicBezTo>
                  <a:pt x="91810" y="-6501"/>
                  <a:pt x="47518" y="-6405"/>
                  <a:pt x="20372" y="20931"/>
                </a:cubicBezTo>
                <a:cubicBezTo>
                  <a:pt x="-6870" y="48363"/>
                  <a:pt x="-6775" y="92559"/>
                  <a:pt x="20562" y="119801"/>
                </a:cubicBezTo>
                <a:lnTo>
                  <a:pt x="42089" y="141232"/>
                </a:lnTo>
                <a:lnTo>
                  <a:pt x="141149" y="239816"/>
                </a:lnTo>
                <a:lnTo>
                  <a:pt x="239733" y="140756"/>
                </a:lnTo>
                <a:lnTo>
                  <a:pt x="261164" y="119229"/>
                </a:lnTo>
                <a:cubicBezTo>
                  <a:pt x="288406" y="91892"/>
                  <a:pt x="288310" y="47601"/>
                  <a:pt x="260878" y="20360"/>
                </a:cubicBezTo>
              </a:path>
            </a:pathLst>
          </a:custGeom>
          <a:solidFill>
            <a:schemeClr val="bg1"/>
          </a:solidFill>
          <a:ln w="14478" cap="flat">
            <a:solidFill>
              <a:srgbClr val="9F9F9F"/>
            </a:solidFill>
            <a:prstDash val="solid"/>
            <a:miter/>
          </a:ln>
        </p:spPr>
        <p:txBody>
          <a:bodyPr rtlCol="0" anchor="ctr"/>
          <a:lstStyle/>
          <a:p>
            <a:endParaRPr lang="en-GB" noProof="0">
              <a:latin typeface="Arial" panose="020B0604020202020204" pitchFamily="34" charset="0"/>
            </a:endParaRPr>
          </a:p>
        </p:txBody>
      </p:sp>
      <p:sp>
        <p:nvSpPr>
          <p:cNvPr id="4" name="Tijdelijke aanduiding voor tekst 3">
            <a:extLst>
              <a:ext uri="{FF2B5EF4-FFF2-40B4-BE49-F238E27FC236}">
                <a16:creationId xmlns:a16="http://schemas.microsoft.com/office/drawing/2014/main" id="{B6EB6FC5-44FB-2542-8E1C-3C7DEEDD4ADE}"/>
              </a:ext>
            </a:extLst>
          </p:cNvPr>
          <p:cNvSpPr>
            <a:spLocks noGrp="1"/>
          </p:cNvSpPr>
          <p:nvPr>
            <p:ph type="body" sz="quarter" idx="10" hasCustomPrompt="1"/>
          </p:nvPr>
        </p:nvSpPr>
        <p:spPr>
          <a:xfrm>
            <a:off x="8832850" y="4733926"/>
            <a:ext cx="2728913" cy="199114"/>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a:t>Message from</a:t>
            </a:r>
          </a:p>
        </p:txBody>
      </p:sp>
      <p:sp>
        <p:nvSpPr>
          <p:cNvPr id="66" name="Tijdelijke aanduiding voor tekst 3">
            <a:extLst>
              <a:ext uri="{FF2B5EF4-FFF2-40B4-BE49-F238E27FC236}">
                <a16:creationId xmlns:a16="http://schemas.microsoft.com/office/drawing/2014/main" id="{696D47E1-5D1F-6F4C-8350-426F39883119}"/>
              </a:ext>
            </a:extLst>
          </p:cNvPr>
          <p:cNvSpPr>
            <a:spLocks noGrp="1"/>
          </p:cNvSpPr>
          <p:nvPr>
            <p:ph type="body" sz="quarter" idx="11" hasCustomPrompt="1"/>
          </p:nvPr>
        </p:nvSpPr>
        <p:spPr>
          <a:xfrm>
            <a:off x="8832539" y="4941840"/>
            <a:ext cx="2728913" cy="199114"/>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of the person &amp; position</a:t>
            </a:r>
          </a:p>
        </p:txBody>
      </p:sp>
      <p:sp>
        <p:nvSpPr>
          <p:cNvPr id="6" name="Tijdelijke aanduiding voor tekst 5">
            <a:extLst>
              <a:ext uri="{FF2B5EF4-FFF2-40B4-BE49-F238E27FC236}">
                <a16:creationId xmlns:a16="http://schemas.microsoft.com/office/drawing/2014/main" id="{48B01612-5F39-D842-9F85-659D0D84070A}"/>
              </a:ext>
            </a:extLst>
          </p:cNvPr>
          <p:cNvSpPr>
            <a:spLocks noGrp="1"/>
          </p:cNvSpPr>
          <p:nvPr>
            <p:ph type="body" sz="quarter" idx="12" hasCustomPrompt="1"/>
          </p:nvPr>
        </p:nvSpPr>
        <p:spPr>
          <a:xfrm>
            <a:off x="8374063" y="5243513"/>
            <a:ext cx="3187700"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Tree>
    <p:extLst>
      <p:ext uri="{BB962C8B-B14F-4D97-AF65-F5344CB8AC3E}">
        <p14:creationId xmlns:p14="http://schemas.microsoft.com/office/powerpoint/2010/main" val="379301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remove" grpId="0" nodeType="with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additive="base">
                                        <p:cTn id="7" dur="15000" fill="hold"/>
                                        <p:tgtEl>
                                          <p:spTgt spid="47">
                                            <p:txEl>
                                              <p:pRg st="0" end="0"/>
                                            </p:txEl>
                                          </p:spTgt>
                                        </p:tgtEl>
                                        <p:attrNameLst>
                                          <p:attrName>ppt_x</p:attrName>
                                        </p:attrNameLst>
                                      </p:cBhvr>
                                      <p:tavLst>
                                        <p:tav tm="0">
                                          <p:val>
                                            <p:strVal val="1+#ppt_w/2"/>
                                          </p:val>
                                        </p:tav>
                                        <p:tav tm="100000">
                                          <p:val>
                                            <p:strVal val="#ppt_x"/>
                                          </p:val>
                                        </p:tav>
                                      </p:tavLst>
                                    </p:anim>
                                    <p:anim calcmode="lin" valueType="num">
                                      <p:cBhvr additive="base">
                                        <p:cTn id="8" dur="15000" fill="hold"/>
                                        <p:tgtEl>
                                          <p:spTgt spid="47">
                                            <p:txEl>
                                              <p:pRg st="0" end="0"/>
                                            </p:txEl>
                                          </p:spTgt>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56"/>
                                        </p:tgtEl>
                                        <p:attrNameLst>
                                          <p:attrName>r</p:attrName>
                                        </p:attrNameLst>
                                      </p:cBhvr>
                                    </p:animRot>
                                  </p:childTnLst>
                                </p:cTn>
                              </p:par>
                              <p:par>
                                <p:cTn id="11" presetID="1" presetClass="emph" presetSubtype="2" fill="hold" nodeType="withEffect">
                                  <p:stCondLst>
                                    <p:cond delay="0"/>
                                  </p:stCondLst>
                                  <p:childTnLst>
                                    <p:animClr clrSpc="rgb" dir="cw">
                                      <p:cBhvr>
                                        <p:cTn id="12" dur="200" fill="hold"/>
                                        <p:tgtEl>
                                          <p:spTgt spid="65"/>
                                        </p:tgtEl>
                                        <p:attrNameLst>
                                          <p:attrName>fillcolor</p:attrName>
                                        </p:attrNameLst>
                                      </p:cBhvr>
                                      <p:to>
                                        <a:srgbClr val="FF394B"/>
                                      </p:to>
                                    </p:animClr>
                                    <p:set>
                                      <p:cBhvr>
                                        <p:cTn id="13" dur="200" fill="hold"/>
                                        <p:tgtEl>
                                          <p:spTgt spid="65"/>
                                        </p:tgtEl>
                                        <p:attrNameLst>
                                          <p:attrName>fill.type</p:attrName>
                                        </p:attrNameLst>
                                      </p:cBhvr>
                                      <p:to>
                                        <p:strVal val="solid"/>
                                      </p:to>
                                    </p:set>
                                    <p:set>
                                      <p:cBhvr>
                                        <p:cTn id="14" dur="200" fill="hold"/>
                                        <p:tgtEl>
                                          <p:spTgt spid="65"/>
                                        </p:tgtEl>
                                        <p:attrNameLst>
                                          <p:attrName>fill.on</p:attrName>
                                        </p:attrNameLst>
                                      </p:cBhvr>
                                      <p:to>
                                        <p:strVal val="true"/>
                                      </p:to>
                                    </p:set>
                                  </p:childTnLst>
                                </p:cTn>
                              </p:par>
                              <p:par>
                                <p:cTn id="15" presetID="7" presetClass="emph" presetSubtype="2" fill="hold" nodeType="withEffect">
                                  <p:stCondLst>
                                    <p:cond delay="0"/>
                                  </p:stCondLst>
                                  <p:childTnLst>
                                    <p:animClr clrSpc="rgb" dir="cw">
                                      <p:cBhvr>
                                        <p:cTn id="16" dur="200" fill="hold"/>
                                        <p:tgtEl>
                                          <p:spTgt spid="65"/>
                                        </p:tgtEl>
                                        <p:attrNameLst>
                                          <p:attrName>stroke.color</p:attrName>
                                        </p:attrNameLst>
                                      </p:cBhvr>
                                      <p:to>
                                        <a:srgbClr val="FF394B"/>
                                      </p:to>
                                    </p:animClr>
                                    <p:set>
                                      <p:cBhvr>
                                        <p:cTn id="17" dur="200" fill="hold"/>
                                        <p:tgtEl>
                                          <p:spTgt spid="65"/>
                                        </p:tgtEl>
                                        <p:attrNameLst>
                                          <p:attrName>stroke.on</p:attrName>
                                        </p:attrNameLst>
                                      </p:cBhvr>
                                      <p:to>
                                        <p:strVal val="true"/>
                                      </p:to>
                                    </p:set>
                                  </p:childTnLst>
                                </p:cTn>
                              </p:par>
                              <p:par>
                                <p:cTn id="18" presetID="6" presetClass="emph" presetSubtype="0" accel="50000" decel="50000" autoRev="1" fill="hold" grpId="0" nodeType="withEffect">
                                  <p:stCondLst>
                                    <p:cond delay="0"/>
                                  </p:stCondLst>
                                  <p:childTnLst>
                                    <p:animScale>
                                      <p:cBhvr>
                                        <p:cTn id="19" dur="200" fill="hold"/>
                                        <p:tgtEl>
                                          <p:spTgt spid="6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allAtOnce"/>
      <p:bldP spid="65" grpId="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xperience the difference">
    <p:bg>
      <p:bgPr>
        <a:gradFill>
          <a:gsLst>
            <a:gs pos="0">
              <a:schemeClr val="accent1"/>
            </a:gs>
            <a:gs pos="100000">
              <a:schemeClr val="accent3"/>
            </a:gs>
          </a:gsLst>
          <a:lin ang="5400000" scaled="0"/>
        </a:gradFill>
        <a:effectLst/>
      </p:bgPr>
    </p:bg>
    <p:spTree>
      <p:nvGrpSpPr>
        <p:cNvPr id="1" name=""/>
        <p:cNvGrpSpPr/>
        <p:nvPr/>
      </p:nvGrpSpPr>
      <p:grpSpPr>
        <a:xfrm>
          <a:off x="0" y="0"/>
          <a:ext cx="0" cy="0"/>
          <a:chOff x="0" y="0"/>
          <a:chExt cx="0" cy="0"/>
        </a:xfrm>
      </p:grpSpPr>
      <p:sp>
        <p:nvSpPr>
          <p:cNvPr id="14" name="Tijdelijke aanduiding voor tekst 4">
            <a:extLst>
              <a:ext uri="{FF2B5EF4-FFF2-40B4-BE49-F238E27FC236}">
                <a16:creationId xmlns:a16="http://schemas.microsoft.com/office/drawing/2014/main" id="{171CC481-00EF-5145-BE88-03E9BE844375}"/>
              </a:ext>
            </a:extLst>
          </p:cNvPr>
          <p:cNvSpPr>
            <a:spLocks noGrp="1"/>
          </p:cNvSpPr>
          <p:nvPr>
            <p:ph type="body" sz="quarter" idx="12" hasCustomPrompt="1"/>
          </p:nvPr>
        </p:nvSpPr>
        <p:spPr>
          <a:xfrm>
            <a:off x="-874644" y="2062990"/>
            <a:ext cx="13941287" cy="3713922"/>
          </a:xfrm>
        </p:spPr>
        <p:txBody>
          <a:bodyPr anchor="ctr">
            <a:normAutofit/>
          </a:bodyPr>
          <a:lstStyle>
            <a:lvl1pPr marL="0" indent="0" algn="ctr">
              <a:lnSpc>
                <a:spcPts val="13000"/>
              </a:lnSpc>
              <a:buNone/>
              <a:defRPr sz="17000">
                <a:ln w="15875">
                  <a:solidFill>
                    <a:schemeClr val="tx1"/>
                  </a:solidFill>
                </a:ln>
                <a:noFill/>
                <a:latin typeface="Impact" panose="020B0806030902050204" pitchFamily="34" charset="0"/>
              </a:defRPr>
            </a:lvl1pPr>
            <a:lvl2pPr marL="457200" indent="0">
              <a:buNone/>
              <a:defRPr/>
            </a:lvl2pPr>
            <a:lvl3pPr marL="914400" indent="0">
              <a:buFont typeface="Arial" panose="020B0604020202020204" pitchFamily="34" charset="0"/>
              <a:buNone/>
              <a:defRPr/>
            </a:lvl3pPr>
            <a:lvl4pPr marL="1371600" indent="0">
              <a:buNone/>
              <a:defRPr/>
            </a:lvl4pPr>
            <a:lvl5pPr marL="1828800" indent="0">
              <a:buNone/>
              <a:defRPr/>
            </a:lvl5pPr>
          </a:lstStyle>
          <a:p>
            <a:pPr lvl="0"/>
            <a:r>
              <a:rPr lang="en-GB" noProof="0" dirty="0"/>
              <a:t>EXPERIENCE</a:t>
            </a:r>
          </a:p>
          <a:p>
            <a:pPr lvl="0"/>
            <a:r>
              <a:rPr lang="en-GB" noProof="0" dirty="0"/>
              <a:t>THE DIFFERENCE</a:t>
            </a:r>
          </a:p>
        </p:txBody>
      </p:sp>
      <p:sp>
        <p:nvSpPr>
          <p:cNvPr id="15" name="Tekstvak 14">
            <a:extLst>
              <a:ext uri="{FF2B5EF4-FFF2-40B4-BE49-F238E27FC236}">
                <a16:creationId xmlns:a16="http://schemas.microsoft.com/office/drawing/2014/main" id="{AAED98BF-98B0-774F-9DB2-6B6B5C4747C9}"/>
              </a:ext>
            </a:extLst>
          </p:cNvPr>
          <p:cNvSpPr txBox="1"/>
          <p:nvPr userDrawn="1"/>
        </p:nvSpPr>
        <p:spPr>
          <a:xfrm>
            <a:off x="5658658" y="1709081"/>
            <a:ext cx="1558696" cy="646331"/>
          </a:xfrm>
          <a:prstGeom prst="rect">
            <a:avLst/>
          </a:prstGeom>
          <a:noFill/>
        </p:spPr>
        <p:txBody>
          <a:bodyPr wrap="none" rtlCol="0">
            <a:spAutoFit/>
          </a:bodyPr>
          <a:lstStyle/>
          <a:p>
            <a:pPr algn="ctr"/>
            <a:r>
              <a:rPr lang="en-GB" sz="3600" dirty="0">
                <a:ln>
                  <a:solidFill>
                    <a:srgbClr val="151523"/>
                  </a:solidFill>
                </a:ln>
                <a:noFill/>
                <a:latin typeface="Impact" panose="020B0806030902050204" pitchFamily="34" charset="0"/>
              </a:rPr>
              <a:t>AGILITY</a:t>
            </a:r>
          </a:p>
        </p:txBody>
      </p:sp>
      <p:sp>
        <p:nvSpPr>
          <p:cNvPr id="16" name="Tekstvak 15">
            <a:extLst>
              <a:ext uri="{FF2B5EF4-FFF2-40B4-BE49-F238E27FC236}">
                <a16:creationId xmlns:a16="http://schemas.microsoft.com/office/drawing/2014/main" id="{25393CDC-1D26-4D4E-9CBA-B1CA09A4969F}"/>
              </a:ext>
            </a:extLst>
          </p:cNvPr>
          <p:cNvSpPr txBox="1"/>
          <p:nvPr userDrawn="1"/>
        </p:nvSpPr>
        <p:spPr>
          <a:xfrm>
            <a:off x="2414808" y="4123480"/>
            <a:ext cx="2608599" cy="646331"/>
          </a:xfrm>
          <a:prstGeom prst="rect">
            <a:avLst/>
          </a:prstGeom>
          <a:noFill/>
        </p:spPr>
        <p:txBody>
          <a:bodyPr wrap="none" rtlCol="0">
            <a:spAutoFit/>
          </a:bodyPr>
          <a:lstStyle/>
          <a:p>
            <a:pPr algn="ctr"/>
            <a:r>
              <a:rPr lang="en-GB" sz="3600" dirty="0">
                <a:ln>
                  <a:solidFill>
                    <a:srgbClr val="151523"/>
                  </a:solidFill>
                </a:ln>
                <a:noFill/>
                <a:latin typeface="Impact" panose="020B0806030902050204" pitchFamily="34" charset="0"/>
              </a:rPr>
              <a:t>PRAGMATISM</a:t>
            </a:r>
          </a:p>
        </p:txBody>
      </p:sp>
      <p:sp>
        <p:nvSpPr>
          <p:cNvPr id="17" name="Tekstvak 16">
            <a:extLst>
              <a:ext uri="{FF2B5EF4-FFF2-40B4-BE49-F238E27FC236}">
                <a16:creationId xmlns:a16="http://schemas.microsoft.com/office/drawing/2014/main" id="{269CE3BD-50FD-3547-A738-DB639D94CE0F}"/>
              </a:ext>
            </a:extLst>
          </p:cNvPr>
          <p:cNvSpPr txBox="1"/>
          <p:nvPr userDrawn="1"/>
        </p:nvSpPr>
        <p:spPr>
          <a:xfrm>
            <a:off x="9418126" y="4270336"/>
            <a:ext cx="2031326" cy="646331"/>
          </a:xfrm>
          <a:prstGeom prst="rect">
            <a:avLst/>
          </a:prstGeom>
          <a:noFill/>
        </p:spPr>
        <p:txBody>
          <a:bodyPr wrap="none" rtlCol="0">
            <a:spAutoFit/>
          </a:bodyPr>
          <a:lstStyle/>
          <a:p>
            <a:pPr algn="ctr"/>
            <a:r>
              <a:rPr lang="en-GB" sz="3600" dirty="0">
                <a:ln>
                  <a:solidFill>
                    <a:srgbClr val="151523"/>
                  </a:solidFill>
                </a:ln>
                <a:noFill/>
                <a:latin typeface="Impact" panose="020B0806030902050204" pitchFamily="34" charset="0"/>
              </a:rPr>
              <a:t>OPENNESS</a:t>
            </a:r>
          </a:p>
        </p:txBody>
      </p:sp>
      <p:sp>
        <p:nvSpPr>
          <p:cNvPr id="18" name="Tekstvak 17">
            <a:extLst>
              <a:ext uri="{FF2B5EF4-FFF2-40B4-BE49-F238E27FC236}">
                <a16:creationId xmlns:a16="http://schemas.microsoft.com/office/drawing/2014/main" id="{4FB70A93-C77B-E548-B4F7-7E90C62CE250}"/>
              </a:ext>
            </a:extLst>
          </p:cNvPr>
          <p:cNvSpPr txBox="1"/>
          <p:nvPr userDrawn="1"/>
        </p:nvSpPr>
        <p:spPr>
          <a:xfrm>
            <a:off x="8956460" y="-17503"/>
            <a:ext cx="2382383" cy="646331"/>
          </a:xfrm>
          <a:prstGeom prst="rect">
            <a:avLst/>
          </a:prstGeom>
          <a:noFill/>
        </p:spPr>
        <p:txBody>
          <a:bodyPr wrap="none" rtlCol="0">
            <a:spAutoFit/>
          </a:bodyPr>
          <a:lstStyle/>
          <a:p>
            <a:pPr algn="ctr"/>
            <a:r>
              <a:rPr lang="en-GB" sz="3600" dirty="0">
                <a:ln>
                  <a:solidFill>
                    <a:srgbClr val="151523"/>
                  </a:solidFill>
                </a:ln>
                <a:noFill/>
                <a:latin typeface="Impact" panose="020B0806030902050204" pitchFamily="34" charset="0"/>
              </a:rPr>
              <a:t>KNOWLEDGE</a:t>
            </a:r>
          </a:p>
        </p:txBody>
      </p:sp>
      <p:sp>
        <p:nvSpPr>
          <p:cNvPr id="19" name="Tekstvak 18">
            <a:extLst>
              <a:ext uri="{FF2B5EF4-FFF2-40B4-BE49-F238E27FC236}">
                <a16:creationId xmlns:a16="http://schemas.microsoft.com/office/drawing/2014/main" id="{CCE9A157-02B8-5342-AF1C-BD3B64D9E5F4}"/>
              </a:ext>
            </a:extLst>
          </p:cNvPr>
          <p:cNvSpPr txBox="1"/>
          <p:nvPr userDrawn="1"/>
        </p:nvSpPr>
        <p:spPr>
          <a:xfrm>
            <a:off x="1005522" y="358451"/>
            <a:ext cx="2603341" cy="646331"/>
          </a:xfrm>
          <a:prstGeom prst="rect">
            <a:avLst/>
          </a:prstGeom>
          <a:noFill/>
        </p:spPr>
        <p:txBody>
          <a:bodyPr wrap="none" rtlCol="0">
            <a:spAutoFit/>
          </a:bodyPr>
          <a:lstStyle/>
          <a:p>
            <a:r>
              <a:rPr lang="en-GB" sz="3600" dirty="0">
                <a:ln>
                  <a:solidFill>
                    <a:srgbClr val="151523"/>
                  </a:solidFill>
                </a:ln>
                <a:noFill/>
                <a:latin typeface="Impact" panose="020B0806030902050204" pitchFamily="34" charset="0"/>
              </a:rPr>
              <a:t>CAPABILITIES</a:t>
            </a:r>
          </a:p>
        </p:txBody>
      </p:sp>
      <p:sp>
        <p:nvSpPr>
          <p:cNvPr id="21" name="Afgeronde rechthoek 20">
            <a:extLst>
              <a:ext uri="{FF2B5EF4-FFF2-40B4-BE49-F238E27FC236}">
                <a16:creationId xmlns:a16="http://schemas.microsoft.com/office/drawing/2014/main" id="{CD23AD6E-4FEF-A649-8316-C358BD77CA0B}"/>
              </a:ext>
            </a:extLst>
          </p:cNvPr>
          <p:cNvSpPr/>
          <p:nvPr/>
        </p:nvSpPr>
        <p:spPr>
          <a:xfrm>
            <a:off x="8465185" y="426271"/>
            <a:ext cx="3391055" cy="1887657"/>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6" name="Afgeronde rechthoek 25">
            <a:extLst>
              <a:ext uri="{FF2B5EF4-FFF2-40B4-BE49-F238E27FC236}">
                <a16:creationId xmlns:a16="http://schemas.microsoft.com/office/drawing/2014/main" id="{EC0665D4-A292-7F47-A8AC-AED903D19C76}"/>
              </a:ext>
            </a:extLst>
          </p:cNvPr>
          <p:cNvSpPr/>
          <p:nvPr/>
        </p:nvSpPr>
        <p:spPr>
          <a:xfrm>
            <a:off x="4658930" y="2166483"/>
            <a:ext cx="3391055" cy="1887657"/>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1" name="Afgeronde rechthoek 30">
            <a:extLst>
              <a:ext uri="{FF2B5EF4-FFF2-40B4-BE49-F238E27FC236}">
                <a16:creationId xmlns:a16="http://schemas.microsoft.com/office/drawing/2014/main" id="{A7DA84D5-9140-404E-92B5-E75775F94462}"/>
              </a:ext>
            </a:extLst>
          </p:cNvPr>
          <p:cNvSpPr/>
          <p:nvPr/>
        </p:nvSpPr>
        <p:spPr>
          <a:xfrm>
            <a:off x="611666" y="809317"/>
            <a:ext cx="3391055" cy="1887657"/>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6" name="Afgeronde rechthoek 35">
            <a:extLst>
              <a:ext uri="{FF2B5EF4-FFF2-40B4-BE49-F238E27FC236}">
                <a16:creationId xmlns:a16="http://schemas.microsoft.com/office/drawing/2014/main" id="{C416F04B-406A-9442-8AA0-FAA71041EF32}"/>
              </a:ext>
            </a:extLst>
          </p:cNvPr>
          <p:cNvSpPr/>
          <p:nvPr/>
        </p:nvSpPr>
        <p:spPr>
          <a:xfrm>
            <a:off x="8655855" y="4730279"/>
            <a:ext cx="3391055" cy="1887657"/>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1" name="Afgeronde rechthoek 40">
            <a:extLst>
              <a:ext uri="{FF2B5EF4-FFF2-40B4-BE49-F238E27FC236}">
                <a16:creationId xmlns:a16="http://schemas.microsoft.com/office/drawing/2014/main" id="{18604B5B-D190-1B4F-84C6-34745CE3E02E}"/>
              </a:ext>
            </a:extLst>
          </p:cNvPr>
          <p:cNvSpPr/>
          <p:nvPr/>
        </p:nvSpPr>
        <p:spPr>
          <a:xfrm>
            <a:off x="2031287" y="4577210"/>
            <a:ext cx="3391055" cy="1887657"/>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45" name="Graphic 58">
            <a:extLst>
              <a:ext uri="{FF2B5EF4-FFF2-40B4-BE49-F238E27FC236}">
                <a16:creationId xmlns:a16="http://schemas.microsoft.com/office/drawing/2014/main" id="{B3764E74-3DFF-EA4B-A9A6-7F2CDC6FE0D7}"/>
              </a:ext>
            </a:extLst>
          </p:cNvPr>
          <p:cNvSpPr/>
          <p:nvPr userDrawn="1"/>
        </p:nvSpPr>
        <p:spPr>
          <a:xfrm>
            <a:off x="902165" y="1067250"/>
            <a:ext cx="245532" cy="276056"/>
          </a:xfrm>
          <a:custGeom>
            <a:avLst/>
            <a:gdLst>
              <a:gd name="connsiteX0" fmla="*/ 76200 w 209549"/>
              <a:gd name="connsiteY0" fmla="*/ 219075 h 247650"/>
              <a:gd name="connsiteX1" fmla="*/ 104775 w 209549"/>
              <a:gd name="connsiteY1" fmla="*/ 247650 h 247650"/>
              <a:gd name="connsiteX2" fmla="*/ 133350 w 209549"/>
              <a:gd name="connsiteY2" fmla="*/ 219075 h 247650"/>
              <a:gd name="connsiteX3" fmla="*/ 209550 w 209549"/>
              <a:gd name="connsiteY3" fmla="*/ 219075 h 247650"/>
              <a:gd name="connsiteX4" fmla="*/ 209550 w 209549"/>
              <a:gd name="connsiteY4" fmla="*/ 209550 h 247650"/>
              <a:gd name="connsiteX5" fmla="*/ 183833 w 209549"/>
              <a:gd name="connsiteY5" fmla="*/ 141923 h 247650"/>
              <a:gd name="connsiteX6" fmla="*/ 183833 w 209549"/>
              <a:gd name="connsiteY6" fmla="*/ 102870 h 247650"/>
              <a:gd name="connsiteX7" fmla="*/ 131445 w 209549"/>
              <a:gd name="connsiteY7" fmla="*/ 29528 h 247650"/>
              <a:gd name="connsiteX8" fmla="*/ 131445 w 209549"/>
              <a:gd name="connsiteY8" fmla="*/ 25718 h 247650"/>
              <a:gd name="connsiteX9" fmla="*/ 105728 w 209549"/>
              <a:gd name="connsiteY9" fmla="*/ 0 h 247650"/>
              <a:gd name="connsiteX10" fmla="*/ 79058 w 209549"/>
              <a:gd name="connsiteY10" fmla="*/ 25718 h 247650"/>
              <a:gd name="connsiteX11" fmla="*/ 79058 w 209549"/>
              <a:gd name="connsiteY11" fmla="*/ 29528 h 247650"/>
              <a:gd name="connsiteX12" fmla="*/ 26670 w 209549"/>
              <a:gd name="connsiteY12" fmla="*/ 102870 h 247650"/>
              <a:gd name="connsiteX13" fmla="*/ 26670 w 209549"/>
              <a:gd name="connsiteY13" fmla="*/ 141923 h 247650"/>
              <a:gd name="connsiteX14" fmla="*/ 0 w 209549"/>
              <a:gd name="connsiteY14" fmla="*/ 209550 h 247650"/>
              <a:gd name="connsiteX15" fmla="*/ 0 w 209549"/>
              <a:gd name="connsiteY15" fmla="*/ 219075 h 247650"/>
              <a:gd name="connsiteX16" fmla="*/ 133350 w 209549"/>
              <a:gd name="connsiteY16" fmla="*/ 2190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49" h="247650">
                <a:moveTo>
                  <a:pt x="76200" y="219075"/>
                </a:moveTo>
                <a:cubicBezTo>
                  <a:pt x="76200" y="235268"/>
                  <a:pt x="88583" y="247650"/>
                  <a:pt x="104775" y="247650"/>
                </a:cubicBezTo>
                <a:cubicBezTo>
                  <a:pt x="120968" y="247650"/>
                  <a:pt x="133350" y="235268"/>
                  <a:pt x="133350" y="219075"/>
                </a:cubicBezTo>
                <a:lnTo>
                  <a:pt x="209550" y="219075"/>
                </a:lnTo>
                <a:lnTo>
                  <a:pt x="209550" y="209550"/>
                </a:lnTo>
                <a:cubicBezTo>
                  <a:pt x="184785" y="187643"/>
                  <a:pt x="183833" y="160020"/>
                  <a:pt x="183833" y="141923"/>
                </a:cubicBezTo>
                <a:lnTo>
                  <a:pt x="183833" y="102870"/>
                </a:lnTo>
                <a:cubicBezTo>
                  <a:pt x="183833" y="69533"/>
                  <a:pt x="161925" y="40005"/>
                  <a:pt x="131445" y="29528"/>
                </a:cubicBezTo>
                <a:cubicBezTo>
                  <a:pt x="131445" y="28575"/>
                  <a:pt x="131445" y="26670"/>
                  <a:pt x="131445" y="25718"/>
                </a:cubicBezTo>
                <a:cubicBezTo>
                  <a:pt x="132398" y="11430"/>
                  <a:pt x="120015" y="0"/>
                  <a:pt x="105728" y="0"/>
                </a:cubicBezTo>
                <a:cubicBezTo>
                  <a:pt x="91440" y="0"/>
                  <a:pt x="79058" y="11430"/>
                  <a:pt x="79058" y="25718"/>
                </a:cubicBezTo>
                <a:cubicBezTo>
                  <a:pt x="79058" y="27623"/>
                  <a:pt x="79058" y="28575"/>
                  <a:pt x="79058" y="29528"/>
                </a:cubicBezTo>
                <a:cubicBezTo>
                  <a:pt x="48578" y="40005"/>
                  <a:pt x="26670" y="68580"/>
                  <a:pt x="26670" y="102870"/>
                </a:cubicBezTo>
                <a:lnTo>
                  <a:pt x="26670" y="141923"/>
                </a:lnTo>
                <a:cubicBezTo>
                  <a:pt x="26670" y="160020"/>
                  <a:pt x="25718" y="187643"/>
                  <a:pt x="0" y="209550"/>
                </a:cubicBezTo>
                <a:lnTo>
                  <a:pt x="0" y="219075"/>
                </a:lnTo>
                <a:lnTo>
                  <a:pt x="133350" y="219075"/>
                </a:lnTo>
              </a:path>
            </a:pathLst>
          </a:custGeom>
          <a:solidFill>
            <a:schemeClr val="bg2"/>
          </a:solidFill>
          <a:ln w="19050" cap="flat">
            <a:solidFill>
              <a:srgbClr val="9F9F9F"/>
            </a:solidFill>
            <a:prstDash val="solid"/>
            <a:miter/>
          </a:ln>
        </p:spPr>
        <p:txBody>
          <a:bodyPr rtlCol="0" anchor="ctr"/>
          <a:lstStyle/>
          <a:p>
            <a:endParaRPr lang="en-US" dirty="0"/>
          </a:p>
        </p:txBody>
      </p:sp>
      <p:sp>
        <p:nvSpPr>
          <p:cNvPr id="46" name="Graphic 58">
            <a:extLst>
              <a:ext uri="{FF2B5EF4-FFF2-40B4-BE49-F238E27FC236}">
                <a16:creationId xmlns:a16="http://schemas.microsoft.com/office/drawing/2014/main" id="{E93E13FD-2594-0E4B-8A39-D5418D79A5BB}"/>
              </a:ext>
            </a:extLst>
          </p:cNvPr>
          <p:cNvSpPr/>
          <p:nvPr userDrawn="1"/>
        </p:nvSpPr>
        <p:spPr>
          <a:xfrm>
            <a:off x="8766742" y="704492"/>
            <a:ext cx="245532" cy="276056"/>
          </a:xfrm>
          <a:custGeom>
            <a:avLst/>
            <a:gdLst>
              <a:gd name="connsiteX0" fmla="*/ 76200 w 209549"/>
              <a:gd name="connsiteY0" fmla="*/ 219075 h 247650"/>
              <a:gd name="connsiteX1" fmla="*/ 104775 w 209549"/>
              <a:gd name="connsiteY1" fmla="*/ 247650 h 247650"/>
              <a:gd name="connsiteX2" fmla="*/ 133350 w 209549"/>
              <a:gd name="connsiteY2" fmla="*/ 219075 h 247650"/>
              <a:gd name="connsiteX3" fmla="*/ 209550 w 209549"/>
              <a:gd name="connsiteY3" fmla="*/ 219075 h 247650"/>
              <a:gd name="connsiteX4" fmla="*/ 209550 w 209549"/>
              <a:gd name="connsiteY4" fmla="*/ 209550 h 247650"/>
              <a:gd name="connsiteX5" fmla="*/ 183833 w 209549"/>
              <a:gd name="connsiteY5" fmla="*/ 141923 h 247650"/>
              <a:gd name="connsiteX6" fmla="*/ 183833 w 209549"/>
              <a:gd name="connsiteY6" fmla="*/ 102870 h 247650"/>
              <a:gd name="connsiteX7" fmla="*/ 131445 w 209549"/>
              <a:gd name="connsiteY7" fmla="*/ 29528 h 247650"/>
              <a:gd name="connsiteX8" fmla="*/ 131445 w 209549"/>
              <a:gd name="connsiteY8" fmla="*/ 25718 h 247650"/>
              <a:gd name="connsiteX9" fmla="*/ 105728 w 209549"/>
              <a:gd name="connsiteY9" fmla="*/ 0 h 247650"/>
              <a:gd name="connsiteX10" fmla="*/ 79058 w 209549"/>
              <a:gd name="connsiteY10" fmla="*/ 25718 h 247650"/>
              <a:gd name="connsiteX11" fmla="*/ 79058 w 209549"/>
              <a:gd name="connsiteY11" fmla="*/ 29528 h 247650"/>
              <a:gd name="connsiteX12" fmla="*/ 26670 w 209549"/>
              <a:gd name="connsiteY12" fmla="*/ 102870 h 247650"/>
              <a:gd name="connsiteX13" fmla="*/ 26670 w 209549"/>
              <a:gd name="connsiteY13" fmla="*/ 141923 h 247650"/>
              <a:gd name="connsiteX14" fmla="*/ 0 w 209549"/>
              <a:gd name="connsiteY14" fmla="*/ 209550 h 247650"/>
              <a:gd name="connsiteX15" fmla="*/ 0 w 209549"/>
              <a:gd name="connsiteY15" fmla="*/ 219075 h 247650"/>
              <a:gd name="connsiteX16" fmla="*/ 133350 w 209549"/>
              <a:gd name="connsiteY16" fmla="*/ 2190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49" h="247650">
                <a:moveTo>
                  <a:pt x="76200" y="219075"/>
                </a:moveTo>
                <a:cubicBezTo>
                  <a:pt x="76200" y="235268"/>
                  <a:pt x="88583" y="247650"/>
                  <a:pt x="104775" y="247650"/>
                </a:cubicBezTo>
                <a:cubicBezTo>
                  <a:pt x="120968" y="247650"/>
                  <a:pt x="133350" y="235268"/>
                  <a:pt x="133350" y="219075"/>
                </a:cubicBezTo>
                <a:lnTo>
                  <a:pt x="209550" y="219075"/>
                </a:lnTo>
                <a:lnTo>
                  <a:pt x="209550" y="209550"/>
                </a:lnTo>
                <a:cubicBezTo>
                  <a:pt x="184785" y="187643"/>
                  <a:pt x="183833" y="160020"/>
                  <a:pt x="183833" y="141923"/>
                </a:cubicBezTo>
                <a:lnTo>
                  <a:pt x="183833" y="102870"/>
                </a:lnTo>
                <a:cubicBezTo>
                  <a:pt x="183833" y="69533"/>
                  <a:pt x="161925" y="40005"/>
                  <a:pt x="131445" y="29528"/>
                </a:cubicBezTo>
                <a:cubicBezTo>
                  <a:pt x="131445" y="28575"/>
                  <a:pt x="131445" y="26670"/>
                  <a:pt x="131445" y="25718"/>
                </a:cubicBezTo>
                <a:cubicBezTo>
                  <a:pt x="132398" y="11430"/>
                  <a:pt x="120015" y="0"/>
                  <a:pt x="105728" y="0"/>
                </a:cubicBezTo>
                <a:cubicBezTo>
                  <a:pt x="91440" y="0"/>
                  <a:pt x="79058" y="11430"/>
                  <a:pt x="79058" y="25718"/>
                </a:cubicBezTo>
                <a:cubicBezTo>
                  <a:pt x="79058" y="27623"/>
                  <a:pt x="79058" y="28575"/>
                  <a:pt x="79058" y="29528"/>
                </a:cubicBezTo>
                <a:cubicBezTo>
                  <a:pt x="48578" y="40005"/>
                  <a:pt x="26670" y="68580"/>
                  <a:pt x="26670" y="102870"/>
                </a:cubicBezTo>
                <a:lnTo>
                  <a:pt x="26670" y="141923"/>
                </a:lnTo>
                <a:cubicBezTo>
                  <a:pt x="26670" y="160020"/>
                  <a:pt x="25718" y="187643"/>
                  <a:pt x="0" y="209550"/>
                </a:cubicBezTo>
                <a:lnTo>
                  <a:pt x="0" y="219075"/>
                </a:lnTo>
                <a:lnTo>
                  <a:pt x="133350" y="219075"/>
                </a:lnTo>
              </a:path>
            </a:pathLst>
          </a:custGeom>
          <a:solidFill>
            <a:schemeClr val="bg2"/>
          </a:solidFill>
          <a:ln w="19050" cap="flat">
            <a:solidFill>
              <a:srgbClr val="9F9F9F"/>
            </a:solidFill>
            <a:prstDash val="solid"/>
            <a:miter/>
          </a:ln>
        </p:spPr>
        <p:txBody>
          <a:bodyPr rtlCol="0" anchor="ctr"/>
          <a:lstStyle/>
          <a:p>
            <a:endParaRPr lang="en-US" dirty="0"/>
          </a:p>
        </p:txBody>
      </p:sp>
      <p:sp>
        <p:nvSpPr>
          <p:cNvPr id="48" name="Graphic 58">
            <a:extLst>
              <a:ext uri="{FF2B5EF4-FFF2-40B4-BE49-F238E27FC236}">
                <a16:creationId xmlns:a16="http://schemas.microsoft.com/office/drawing/2014/main" id="{1EDBC8B2-D864-2642-9724-09C6B089B7F7}"/>
              </a:ext>
            </a:extLst>
          </p:cNvPr>
          <p:cNvSpPr/>
          <p:nvPr userDrawn="1"/>
        </p:nvSpPr>
        <p:spPr>
          <a:xfrm>
            <a:off x="4986673" y="2424416"/>
            <a:ext cx="245532" cy="276056"/>
          </a:xfrm>
          <a:custGeom>
            <a:avLst/>
            <a:gdLst>
              <a:gd name="connsiteX0" fmla="*/ 76200 w 209549"/>
              <a:gd name="connsiteY0" fmla="*/ 219075 h 247650"/>
              <a:gd name="connsiteX1" fmla="*/ 104775 w 209549"/>
              <a:gd name="connsiteY1" fmla="*/ 247650 h 247650"/>
              <a:gd name="connsiteX2" fmla="*/ 133350 w 209549"/>
              <a:gd name="connsiteY2" fmla="*/ 219075 h 247650"/>
              <a:gd name="connsiteX3" fmla="*/ 209550 w 209549"/>
              <a:gd name="connsiteY3" fmla="*/ 219075 h 247650"/>
              <a:gd name="connsiteX4" fmla="*/ 209550 w 209549"/>
              <a:gd name="connsiteY4" fmla="*/ 209550 h 247650"/>
              <a:gd name="connsiteX5" fmla="*/ 183833 w 209549"/>
              <a:gd name="connsiteY5" fmla="*/ 141923 h 247650"/>
              <a:gd name="connsiteX6" fmla="*/ 183833 w 209549"/>
              <a:gd name="connsiteY6" fmla="*/ 102870 h 247650"/>
              <a:gd name="connsiteX7" fmla="*/ 131445 w 209549"/>
              <a:gd name="connsiteY7" fmla="*/ 29528 h 247650"/>
              <a:gd name="connsiteX8" fmla="*/ 131445 w 209549"/>
              <a:gd name="connsiteY8" fmla="*/ 25718 h 247650"/>
              <a:gd name="connsiteX9" fmla="*/ 105728 w 209549"/>
              <a:gd name="connsiteY9" fmla="*/ 0 h 247650"/>
              <a:gd name="connsiteX10" fmla="*/ 79058 w 209549"/>
              <a:gd name="connsiteY10" fmla="*/ 25718 h 247650"/>
              <a:gd name="connsiteX11" fmla="*/ 79058 w 209549"/>
              <a:gd name="connsiteY11" fmla="*/ 29528 h 247650"/>
              <a:gd name="connsiteX12" fmla="*/ 26670 w 209549"/>
              <a:gd name="connsiteY12" fmla="*/ 102870 h 247650"/>
              <a:gd name="connsiteX13" fmla="*/ 26670 w 209549"/>
              <a:gd name="connsiteY13" fmla="*/ 141923 h 247650"/>
              <a:gd name="connsiteX14" fmla="*/ 0 w 209549"/>
              <a:gd name="connsiteY14" fmla="*/ 209550 h 247650"/>
              <a:gd name="connsiteX15" fmla="*/ 0 w 209549"/>
              <a:gd name="connsiteY15" fmla="*/ 219075 h 247650"/>
              <a:gd name="connsiteX16" fmla="*/ 133350 w 209549"/>
              <a:gd name="connsiteY16" fmla="*/ 2190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49" h="247650">
                <a:moveTo>
                  <a:pt x="76200" y="219075"/>
                </a:moveTo>
                <a:cubicBezTo>
                  <a:pt x="76200" y="235268"/>
                  <a:pt x="88583" y="247650"/>
                  <a:pt x="104775" y="247650"/>
                </a:cubicBezTo>
                <a:cubicBezTo>
                  <a:pt x="120968" y="247650"/>
                  <a:pt x="133350" y="235268"/>
                  <a:pt x="133350" y="219075"/>
                </a:cubicBezTo>
                <a:lnTo>
                  <a:pt x="209550" y="219075"/>
                </a:lnTo>
                <a:lnTo>
                  <a:pt x="209550" y="209550"/>
                </a:lnTo>
                <a:cubicBezTo>
                  <a:pt x="184785" y="187643"/>
                  <a:pt x="183833" y="160020"/>
                  <a:pt x="183833" y="141923"/>
                </a:cubicBezTo>
                <a:lnTo>
                  <a:pt x="183833" y="102870"/>
                </a:lnTo>
                <a:cubicBezTo>
                  <a:pt x="183833" y="69533"/>
                  <a:pt x="161925" y="40005"/>
                  <a:pt x="131445" y="29528"/>
                </a:cubicBezTo>
                <a:cubicBezTo>
                  <a:pt x="131445" y="28575"/>
                  <a:pt x="131445" y="26670"/>
                  <a:pt x="131445" y="25718"/>
                </a:cubicBezTo>
                <a:cubicBezTo>
                  <a:pt x="132398" y="11430"/>
                  <a:pt x="120015" y="0"/>
                  <a:pt x="105728" y="0"/>
                </a:cubicBezTo>
                <a:cubicBezTo>
                  <a:pt x="91440" y="0"/>
                  <a:pt x="79058" y="11430"/>
                  <a:pt x="79058" y="25718"/>
                </a:cubicBezTo>
                <a:cubicBezTo>
                  <a:pt x="79058" y="27623"/>
                  <a:pt x="79058" y="28575"/>
                  <a:pt x="79058" y="29528"/>
                </a:cubicBezTo>
                <a:cubicBezTo>
                  <a:pt x="48578" y="40005"/>
                  <a:pt x="26670" y="68580"/>
                  <a:pt x="26670" y="102870"/>
                </a:cubicBezTo>
                <a:lnTo>
                  <a:pt x="26670" y="141923"/>
                </a:lnTo>
                <a:cubicBezTo>
                  <a:pt x="26670" y="160020"/>
                  <a:pt x="25718" y="187643"/>
                  <a:pt x="0" y="209550"/>
                </a:cubicBezTo>
                <a:lnTo>
                  <a:pt x="0" y="219075"/>
                </a:lnTo>
                <a:lnTo>
                  <a:pt x="133350" y="219075"/>
                </a:lnTo>
              </a:path>
            </a:pathLst>
          </a:custGeom>
          <a:solidFill>
            <a:schemeClr val="bg2"/>
          </a:solidFill>
          <a:ln w="19050" cap="flat">
            <a:solidFill>
              <a:srgbClr val="9F9F9F"/>
            </a:solidFill>
            <a:prstDash val="solid"/>
            <a:miter/>
          </a:ln>
        </p:spPr>
        <p:txBody>
          <a:bodyPr rtlCol="0" anchor="ctr"/>
          <a:lstStyle/>
          <a:p>
            <a:endParaRPr lang="en-US" dirty="0"/>
          </a:p>
        </p:txBody>
      </p:sp>
      <p:sp>
        <p:nvSpPr>
          <p:cNvPr id="49" name="Graphic 58">
            <a:extLst>
              <a:ext uri="{FF2B5EF4-FFF2-40B4-BE49-F238E27FC236}">
                <a16:creationId xmlns:a16="http://schemas.microsoft.com/office/drawing/2014/main" id="{F137FA2C-4A16-E04E-8C80-0E5C11B2453C}"/>
              </a:ext>
            </a:extLst>
          </p:cNvPr>
          <p:cNvSpPr/>
          <p:nvPr userDrawn="1"/>
        </p:nvSpPr>
        <p:spPr>
          <a:xfrm>
            <a:off x="8957412" y="5004457"/>
            <a:ext cx="245532" cy="276056"/>
          </a:xfrm>
          <a:custGeom>
            <a:avLst/>
            <a:gdLst>
              <a:gd name="connsiteX0" fmla="*/ 76200 w 209549"/>
              <a:gd name="connsiteY0" fmla="*/ 219075 h 247650"/>
              <a:gd name="connsiteX1" fmla="*/ 104775 w 209549"/>
              <a:gd name="connsiteY1" fmla="*/ 247650 h 247650"/>
              <a:gd name="connsiteX2" fmla="*/ 133350 w 209549"/>
              <a:gd name="connsiteY2" fmla="*/ 219075 h 247650"/>
              <a:gd name="connsiteX3" fmla="*/ 209550 w 209549"/>
              <a:gd name="connsiteY3" fmla="*/ 219075 h 247650"/>
              <a:gd name="connsiteX4" fmla="*/ 209550 w 209549"/>
              <a:gd name="connsiteY4" fmla="*/ 209550 h 247650"/>
              <a:gd name="connsiteX5" fmla="*/ 183833 w 209549"/>
              <a:gd name="connsiteY5" fmla="*/ 141923 h 247650"/>
              <a:gd name="connsiteX6" fmla="*/ 183833 w 209549"/>
              <a:gd name="connsiteY6" fmla="*/ 102870 h 247650"/>
              <a:gd name="connsiteX7" fmla="*/ 131445 w 209549"/>
              <a:gd name="connsiteY7" fmla="*/ 29528 h 247650"/>
              <a:gd name="connsiteX8" fmla="*/ 131445 w 209549"/>
              <a:gd name="connsiteY8" fmla="*/ 25718 h 247650"/>
              <a:gd name="connsiteX9" fmla="*/ 105728 w 209549"/>
              <a:gd name="connsiteY9" fmla="*/ 0 h 247650"/>
              <a:gd name="connsiteX10" fmla="*/ 79058 w 209549"/>
              <a:gd name="connsiteY10" fmla="*/ 25718 h 247650"/>
              <a:gd name="connsiteX11" fmla="*/ 79058 w 209549"/>
              <a:gd name="connsiteY11" fmla="*/ 29528 h 247650"/>
              <a:gd name="connsiteX12" fmla="*/ 26670 w 209549"/>
              <a:gd name="connsiteY12" fmla="*/ 102870 h 247650"/>
              <a:gd name="connsiteX13" fmla="*/ 26670 w 209549"/>
              <a:gd name="connsiteY13" fmla="*/ 141923 h 247650"/>
              <a:gd name="connsiteX14" fmla="*/ 0 w 209549"/>
              <a:gd name="connsiteY14" fmla="*/ 209550 h 247650"/>
              <a:gd name="connsiteX15" fmla="*/ 0 w 209549"/>
              <a:gd name="connsiteY15" fmla="*/ 219075 h 247650"/>
              <a:gd name="connsiteX16" fmla="*/ 133350 w 209549"/>
              <a:gd name="connsiteY16" fmla="*/ 2190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49" h="247650">
                <a:moveTo>
                  <a:pt x="76200" y="219075"/>
                </a:moveTo>
                <a:cubicBezTo>
                  <a:pt x="76200" y="235268"/>
                  <a:pt x="88583" y="247650"/>
                  <a:pt x="104775" y="247650"/>
                </a:cubicBezTo>
                <a:cubicBezTo>
                  <a:pt x="120968" y="247650"/>
                  <a:pt x="133350" y="235268"/>
                  <a:pt x="133350" y="219075"/>
                </a:cubicBezTo>
                <a:lnTo>
                  <a:pt x="209550" y="219075"/>
                </a:lnTo>
                <a:lnTo>
                  <a:pt x="209550" y="209550"/>
                </a:lnTo>
                <a:cubicBezTo>
                  <a:pt x="184785" y="187643"/>
                  <a:pt x="183833" y="160020"/>
                  <a:pt x="183833" y="141923"/>
                </a:cubicBezTo>
                <a:lnTo>
                  <a:pt x="183833" y="102870"/>
                </a:lnTo>
                <a:cubicBezTo>
                  <a:pt x="183833" y="69533"/>
                  <a:pt x="161925" y="40005"/>
                  <a:pt x="131445" y="29528"/>
                </a:cubicBezTo>
                <a:cubicBezTo>
                  <a:pt x="131445" y="28575"/>
                  <a:pt x="131445" y="26670"/>
                  <a:pt x="131445" y="25718"/>
                </a:cubicBezTo>
                <a:cubicBezTo>
                  <a:pt x="132398" y="11430"/>
                  <a:pt x="120015" y="0"/>
                  <a:pt x="105728" y="0"/>
                </a:cubicBezTo>
                <a:cubicBezTo>
                  <a:pt x="91440" y="0"/>
                  <a:pt x="79058" y="11430"/>
                  <a:pt x="79058" y="25718"/>
                </a:cubicBezTo>
                <a:cubicBezTo>
                  <a:pt x="79058" y="27623"/>
                  <a:pt x="79058" y="28575"/>
                  <a:pt x="79058" y="29528"/>
                </a:cubicBezTo>
                <a:cubicBezTo>
                  <a:pt x="48578" y="40005"/>
                  <a:pt x="26670" y="68580"/>
                  <a:pt x="26670" y="102870"/>
                </a:cubicBezTo>
                <a:lnTo>
                  <a:pt x="26670" y="141923"/>
                </a:lnTo>
                <a:cubicBezTo>
                  <a:pt x="26670" y="160020"/>
                  <a:pt x="25718" y="187643"/>
                  <a:pt x="0" y="209550"/>
                </a:cubicBezTo>
                <a:lnTo>
                  <a:pt x="0" y="219075"/>
                </a:lnTo>
                <a:lnTo>
                  <a:pt x="133350" y="219075"/>
                </a:lnTo>
              </a:path>
            </a:pathLst>
          </a:custGeom>
          <a:solidFill>
            <a:schemeClr val="bg2"/>
          </a:solidFill>
          <a:ln w="19050" cap="flat">
            <a:solidFill>
              <a:srgbClr val="9F9F9F"/>
            </a:solidFill>
            <a:prstDash val="solid"/>
            <a:miter/>
          </a:ln>
        </p:spPr>
        <p:txBody>
          <a:bodyPr rtlCol="0" anchor="ctr"/>
          <a:lstStyle/>
          <a:p>
            <a:endParaRPr lang="en-US" dirty="0"/>
          </a:p>
        </p:txBody>
      </p:sp>
      <p:sp>
        <p:nvSpPr>
          <p:cNvPr id="50" name="Graphic 58">
            <a:extLst>
              <a:ext uri="{FF2B5EF4-FFF2-40B4-BE49-F238E27FC236}">
                <a16:creationId xmlns:a16="http://schemas.microsoft.com/office/drawing/2014/main" id="{72D14CCC-E1B2-DB48-92F2-58E7F666CD03}"/>
              </a:ext>
            </a:extLst>
          </p:cNvPr>
          <p:cNvSpPr/>
          <p:nvPr userDrawn="1"/>
        </p:nvSpPr>
        <p:spPr>
          <a:xfrm>
            <a:off x="2342575" y="4851151"/>
            <a:ext cx="245532" cy="276056"/>
          </a:xfrm>
          <a:custGeom>
            <a:avLst/>
            <a:gdLst>
              <a:gd name="connsiteX0" fmla="*/ 76200 w 209549"/>
              <a:gd name="connsiteY0" fmla="*/ 219075 h 247650"/>
              <a:gd name="connsiteX1" fmla="*/ 104775 w 209549"/>
              <a:gd name="connsiteY1" fmla="*/ 247650 h 247650"/>
              <a:gd name="connsiteX2" fmla="*/ 133350 w 209549"/>
              <a:gd name="connsiteY2" fmla="*/ 219075 h 247650"/>
              <a:gd name="connsiteX3" fmla="*/ 209550 w 209549"/>
              <a:gd name="connsiteY3" fmla="*/ 219075 h 247650"/>
              <a:gd name="connsiteX4" fmla="*/ 209550 w 209549"/>
              <a:gd name="connsiteY4" fmla="*/ 209550 h 247650"/>
              <a:gd name="connsiteX5" fmla="*/ 183833 w 209549"/>
              <a:gd name="connsiteY5" fmla="*/ 141923 h 247650"/>
              <a:gd name="connsiteX6" fmla="*/ 183833 w 209549"/>
              <a:gd name="connsiteY6" fmla="*/ 102870 h 247650"/>
              <a:gd name="connsiteX7" fmla="*/ 131445 w 209549"/>
              <a:gd name="connsiteY7" fmla="*/ 29528 h 247650"/>
              <a:gd name="connsiteX8" fmla="*/ 131445 w 209549"/>
              <a:gd name="connsiteY8" fmla="*/ 25718 h 247650"/>
              <a:gd name="connsiteX9" fmla="*/ 105728 w 209549"/>
              <a:gd name="connsiteY9" fmla="*/ 0 h 247650"/>
              <a:gd name="connsiteX10" fmla="*/ 79058 w 209549"/>
              <a:gd name="connsiteY10" fmla="*/ 25718 h 247650"/>
              <a:gd name="connsiteX11" fmla="*/ 79058 w 209549"/>
              <a:gd name="connsiteY11" fmla="*/ 29528 h 247650"/>
              <a:gd name="connsiteX12" fmla="*/ 26670 w 209549"/>
              <a:gd name="connsiteY12" fmla="*/ 102870 h 247650"/>
              <a:gd name="connsiteX13" fmla="*/ 26670 w 209549"/>
              <a:gd name="connsiteY13" fmla="*/ 141923 h 247650"/>
              <a:gd name="connsiteX14" fmla="*/ 0 w 209549"/>
              <a:gd name="connsiteY14" fmla="*/ 209550 h 247650"/>
              <a:gd name="connsiteX15" fmla="*/ 0 w 209549"/>
              <a:gd name="connsiteY15" fmla="*/ 219075 h 247650"/>
              <a:gd name="connsiteX16" fmla="*/ 133350 w 209549"/>
              <a:gd name="connsiteY16" fmla="*/ 219075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549" h="247650">
                <a:moveTo>
                  <a:pt x="76200" y="219075"/>
                </a:moveTo>
                <a:cubicBezTo>
                  <a:pt x="76200" y="235268"/>
                  <a:pt x="88583" y="247650"/>
                  <a:pt x="104775" y="247650"/>
                </a:cubicBezTo>
                <a:cubicBezTo>
                  <a:pt x="120968" y="247650"/>
                  <a:pt x="133350" y="235268"/>
                  <a:pt x="133350" y="219075"/>
                </a:cubicBezTo>
                <a:lnTo>
                  <a:pt x="209550" y="219075"/>
                </a:lnTo>
                <a:lnTo>
                  <a:pt x="209550" y="209550"/>
                </a:lnTo>
                <a:cubicBezTo>
                  <a:pt x="184785" y="187643"/>
                  <a:pt x="183833" y="160020"/>
                  <a:pt x="183833" y="141923"/>
                </a:cubicBezTo>
                <a:lnTo>
                  <a:pt x="183833" y="102870"/>
                </a:lnTo>
                <a:cubicBezTo>
                  <a:pt x="183833" y="69533"/>
                  <a:pt x="161925" y="40005"/>
                  <a:pt x="131445" y="29528"/>
                </a:cubicBezTo>
                <a:cubicBezTo>
                  <a:pt x="131445" y="28575"/>
                  <a:pt x="131445" y="26670"/>
                  <a:pt x="131445" y="25718"/>
                </a:cubicBezTo>
                <a:cubicBezTo>
                  <a:pt x="132398" y="11430"/>
                  <a:pt x="120015" y="0"/>
                  <a:pt x="105728" y="0"/>
                </a:cubicBezTo>
                <a:cubicBezTo>
                  <a:pt x="91440" y="0"/>
                  <a:pt x="79058" y="11430"/>
                  <a:pt x="79058" y="25718"/>
                </a:cubicBezTo>
                <a:cubicBezTo>
                  <a:pt x="79058" y="27623"/>
                  <a:pt x="79058" y="28575"/>
                  <a:pt x="79058" y="29528"/>
                </a:cubicBezTo>
                <a:cubicBezTo>
                  <a:pt x="48578" y="40005"/>
                  <a:pt x="26670" y="68580"/>
                  <a:pt x="26670" y="102870"/>
                </a:cubicBezTo>
                <a:lnTo>
                  <a:pt x="26670" y="141923"/>
                </a:lnTo>
                <a:cubicBezTo>
                  <a:pt x="26670" y="160020"/>
                  <a:pt x="25718" y="187643"/>
                  <a:pt x="0" y="209550"/>
                </a:cubicBezTo>
                <a:lnTo>
                  <a:pt x="0" y="219075"/>
                </a:lnTo>
                <a:lnTo>
                  <a:pt x="133350" y="219075"/>
                </a:lnTo>
              </a:path>
            </a:pathLst>
          </a:custGeom>
          <a:solidFill>
            <a:schemeClr val="bg2"/>
          </a:solidFill>
          <a:ln w="19050" cap="flat">
            <a:solidFill>
              <a:srgbClr val="9F9F9F"/>
            </a:solidFill>
            <a:prstDash val="solid"/>
            <a:miter/>
          </a:ln>
        </p:spPr>
        <p:txBody>
          <a:bodyPr rtlCol="0" anchor="ctr"/>
          <a:lstStyle/>
          <a:p>
            <a:endParaRPr lang="en-US" dirty="0"/>
          </a:p>
        </p:txBody>
      </p:sp>
      <p:sp>
        <p:nvSpPr>
          <p:cNvPr id="51" name="Tijdelijke aanduiding voor tekst 3">
            <a:extLst>
              <a:ext uri="{FF2B5EF4-FFF2-40B4-BE49-F238E27FC236}">
                <a16:creationId xmlns:a16="http://schemas.microsoft.com/office/drawing/2014/main" id="{8E0B0E56-53A2-274B-8C7A-6D2CA2723D16}"/>
              </a:ext>
            </a:extLst>
          </p:cNvPr>
          <p:cNvSpPr>
            <a:spLocks noGrp="1"/>
          </p:cNvSpPr>
          <p:nvPr>
            <p:ph type="body" sz="quarter" idx="10" hasCustomPrompt="1"/>
          </p:nvPr>
        </p:nvSpPr>
        <p:spPr>
          <a:xfrm>
            <a:off x="1273809" y="1017334"/>
            <a:ext cx="2502462" cy="220333"/>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Message from</a:t>
            </a:r>
          </a:p>
        </p:txBody>
      </p:sp>
      <p:sp>
        <p:nvSpPr>
          <p:cNvPr id="52" name="Tijdelijke aanduiding voor tekst 3">
            <a:extLst>
              <a:ext uri="{FF2B5EF4-FFF2-40B4-BE49-F238E27FC236}">
                <a16:creationId xmlns:a16="http://schemas.microsoft.com/office/drawing/2014/main" id="{894469BD-4A50-3F43-9F3E-ED75AC61CAE8}"/>
              </a:ext>
            </a:extLst>
          </p:cNvPr>
          <p:cNvSpPr>
            <a:spLocks noGrp="1"/>
          </p:cNvSpPr>
          <p:nvPr>
            <p:ph type="body" sz="quarter" idx="11" hasCustomPrompt="1"/>
          </p:nvPr>
        </p:nvSpPr>
        <p:spPr>
          <a:xfrm>
            <a:off x="1273497" y="1225248"/>
            <a:ext cx="2502773" cy="220333"/>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person</a:t>
            </a:r>
          </a:p>
        </p:txBody>
      </p:sp>
      <p:sp>
        <p:nvSpPr>
          <p:cNvPr id="53" name="Tijdelijke aanduiding voor tekst 5">
            <a:extLst>
              <a:ext uri="{FF2B5EF4-FFF2-40B4-BE49-F238E27FC236}">
                <a16:creationId xmlns:a16="http://schemas.microsoft.com/office/drawing/2014/main" id="{AB733807-AA55-534E-B4A5-EA3D8C75FCF6}"/>
              </a:ext>
            </a:extLst>
          </p:cNvPr>
          <p:cNvSpPr>
            <a:spLocks noGrp="1"/>
          </p:cNvSpPr>
          <p:nvPr>
            <p:ph type="body" sz="quarter" idx="13" hasCustomPrompt="1"/>
          </p:nvPr>
        </p:nvSpPr>
        <p:spPr>
          <a:xfrm>
            <a:off x="815021" y="1526922"/>
            <a:ext cx="2961249"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
        <p:nvSpPr>
          <p:cNvPr id="54" name="Tijdelijke aanduiding voor tekst 3">
            <a:extLst>
              <a:ext uri="{FF2B5EF4-FFF2-40B4-BE49-F238E27FC236}">
                <a16:creationId xmlns:a16="http://schemas.microsoft.com/office/drawing/2014/main" id="{2E63840E-C7C6-514F-91AF-560CB6A9A80A}"/>
              </a:ext>
            </a:extLst>
          </p:cNvPr>
          <p:cNvSpPr>
            <a:spLocks noGrp="1"/>
          </p:cNvSpPr>
          <p:nvPr>
            <p:ph type="body" sz="quarter" idx="14" hasCustomPrompt="1"/>
          </p:nvPr>
        </p:nvSpPr>
        <p:spPr>
          <a:xfrm>
            <a:off x="5372865" y="2391240"/>
            <a:ext cx="2502462" cy="220333"/>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Message from</a:t>
            </a:r>
          </a:p>
        </p:txBody>
      </p:sp>
      <p:sp>
        <p:nvSpPr>
          <p:cNvPr id="55" name="Tijdelijke aanduiding voor tekst 3">
            <a:extLst>
              <a:ext uri="{FF2B5EF4-FFF2-40B4-BE49-F238E27FC236}">
                <a16:creationId xmlns:a16="http://schemas.microsoft.com/office/drawing/2014/main" id="{E9AF107C-8B77-784A-9A24-1DC32C1F74DE}"/>
              </a:ext>
            </a:extLst>
          </p:cNvPr>
          <p:cNvSpPr>
            <a:spLocks noGrp="1"/>
          </p:cNvSpPr>
          <p:nvPr>
            <p:ph type="body" sz="quarter" idx="15" hasCustomPrompt="1"/>
          </p:nvPr>
        </p:nvSpPr>
        <p:spPr>
          <a:xfrm>
            <a:off x="5372553" y="2599154"/>
            <a:ext cx="2502773" cy="220333"/>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person</a:t>
            </a:r>
          </a:p>
        </p:txBody>
      </p:sp>
      <p:sp>
        <p:nvSpPr>
          <p:cNvPr id="63" name="Tijdelijke aanduiding voor tekst 5">
            <a:extLst>
              <a:ext uri="{FF2B5EF4-FFF2-40B4-BE49-F238E27FC236}">
                <a16:creationId xmlns:a16="http://schemas.microsoft.com/office/drawing/2014/main" id="{498DD1B7-E932-7A44-AD19-555BEEE0137D}"/>
              </a:ext>
            </a:extLst>
          </p:cNvPr>
          <p:cNvSpPr>
            <a:spLocks noGrp="1"/>
          </p:cNvSpPr>
          <p:nvPr>
            <p:ph type="body" sz="quarter" idx="16" hasCustomPrompt="1"/>
          </p:nvPr>
        </p:nvSpPr>
        <p:spPr>
          <a:xfrm>
            <a:off x="4914077" y="2900828"/>
            <a:ext cx="2961249"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
        <p:nvSpPr>
          <p:cNvPr id="64" name="Tijdelijke aanduiding voor tekst 3">
            <a:extLst>
              <a:ext uri="{FF2B5EF4-FFF2-40B4-BE49-F238E27FC236}">
                <a16:creationId xmlns:a16="http://schemas.microsoft.com/office/drawing/2014/main" id="{C2872227-31B8-4443-9F9B-ECD94684A6EE}"/>
              </a:ext>
            </a:extLst>
          </p:cNvPr>
          <p:cNvSpPr>
            <a:spLocks noGrp="1"/>
          </p:cNvSpPr>
          <p:nvPr>
            <p:ph type="body" sz="quarter" idx="17" hasCustomPrompt="1"/>
          </p:nvPr>
        </p:nvSpPr>
        <p:spPr>
          <a:xfrm>
            <a:off x="2719215" y="4785826"/>
            <a:ext cx="2502462" cy="220333"/>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Message from</a:t>
            </a:r>
          </a:p>
        </p:txBody>
      </p:sp>
      <p:sp>
        <p:nvSpPr>
          <p:cNvPr id="67" name="Tijdelijke aanduiding voor tekst 3">
            <a:extLst>
              <a:ext uri="{FF2B5EF4-FFF2-40B4-BE49-F238E27FC236}">
                <a16:creationId xmlns:a16="http://schemas.microsoft.com/office/drawing/2014/main" id="{9B211BBC-4A63-094E-84C1-D1B36AE111AC}"/>
              </a:ext>
            </a:extLst>
          </p:cNvPr>
          <p:cNvSpPr>
            <a:spLocks noGrp="1"/>
          </p:cNvSpPr>
          <p:nvPr>
            <p:ph type="body" sz="quarter" idx="18" hasCustomPrompt="1"/>
          </p:nvPr>
        </p:nvSpPr>
        <p:spPr>
          <a:xfrm>
            <a:off x="2718903" y="4993740"/>
            <a:ext cx="2502773" cy="220333"/>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person</a:t>
            </a:r>
          </a:p>
        </p:txBody>
      </p:sp>
      <p:sp>
        <p:nvSpPr>
          <p:cNvPr id="68" name="Tijdelijke aanduiding voor tekst 5">
            <a:extLst>
              <a:ext uri="{FF2B5EF4-FFF2-40B4-BE49-F238E27FC236}">
                <a16:creationId xmlns:a16="http://schemas.microsoft.com/office/drawing/2014/main" id="{2BF38C21-39A7-FE42-BD0B-8C0C13B29E0B}"/>
              </a:ext>
            </a:extLst>
          </p:cNvPr>
          <p:cNvSpPr>
            <a:spLocks noGrp="1"/>
          </p:cNvSpPr>
          <p:nvPr>
            <p:ph type="body" sz="quarter" idx="19" hasCustomPrompt="1"/>
          </p:nvPr>
        </p:nvSpPr>
        <p:spPr>
          <a:xfrm>
            <a:off x="2260427" y="5295414"/>
            <a:ext cx="2961249"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
        <p:nvSpPr>
          <p:cNvPr id="69" name="Tijdelijke aanduiding voor tekst 3">
            <a:extLst>
              <a:ext uri="{FF2B5EF4-FFF2-40B4-BE49-F238E27FC236}">
                <a16:creationId xmlns:a16="http://schemas.microsoft.com/office/drawing/2014/main" id="{21BED02D-E9F9-AC45-A920-9EA2878F2BB1}"/>
              </a:ext>
            </a:extLst>
          </p:cNvPr>
          <p:cNvSpPr>
            <a:spLocks noGrp="1"/>
          </p:cNvSpPr>
          <p:nvPr>
            <p:ph type="body" sz="quarter" idx="20" hasCustomPrompt="1"/>
          </p:nvPr>
        </p:nvSpPr>
        <p:spPr>
          <a:xfrm>
            <a:off x="9353779" y="4928303"/>
            <a:ext cx="2502462" cy="220333"/>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Message from</a:t>
            </a:r>
          </a:p>
        </p:txBody>
      </p:sp>
      <p:sp>
        <p:nvSpPr>
          <p:cNvPr id="70" name="Tijdelijke aanduiding voor tekst 3">
            <a:extLst>
              <a:ext uri="{FF2B5EF4-FFF2-40B4-BE49-F238E27FC236}">
                <a16:creationId xmlns:a16="http://schemas.microsoft.com/office/drawing/2014/main" id="{E7665BB3-84CE-AF4B-BB2E-4E16921CF134}"/>
              </a:ext>
            </a:extLst>
          </p:cNvPr>
          <p:cNvSpPr>
            <a:spLocks noGrp="1"/>
          </p:cNvSpPr>
          <p:nvPr>
            <p:ph type="body" sz="quarter" idx="21" hasCustomPrompt="1"/>
          </p:nvPr>
        </p:nvSpPr>
        <p:spPr>
          <a:xfrm>
            <a:off x="9353467" y="5136217"/>
            <a:ext cx="2502773" cy="220333"/>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person</a:t>
            </a:r>
          </a:p>
        </p:txBody>
      </p:sp>
      <p:sp>
        <p:nvSpPr>
          <p:cNvPr id="71" name="Tijdelijke aanduiding voor tekst 5">
            <a:extLst>
              <a:ext uri="{FF2B5EF4-FFF2-40B4-BE49-F238E27FC236}">
                <a16:creationId xmlns:a16="http://schemas.microsoft.com/office/drawing/2014/main" id="{415147CC-FE8A-8C4D-ABA8-E0E1E7B78096}"/>
              </a:ext>
            </a:extLst>
          </p:cNvPr>
          <p:cNvSpPr>
            <a:spLocks noGrp="1"/>
          </p:cNvSpPr>
          <p:nvPr>
            <p:ph type="body" sz="quarter" idx="22" hasCustomPrompt="1"/>
          </p:nvPr>
        </p:nvSpPr>
        <p:spPr>
          <a:xfrm>
            <a:off x="8894991" y="5437891"/>
            <a:ext cx="2961249"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
        <p:nvSpPr>
          <p:cNvPr id="72" name="Tijdelijke aanduiding voor tekst 3">
            <a:extLst>
              <a:ext uri="{FF2B5EF4-FFF2-40B4-BE49-F238E27FC236}">
                <a16:creationId xmlns:a16="http://schemas.microsoft.com/office/drawing/2014/main" id="{9A61D959-AFC2-D147-8CA7-7B6C31EBB31C}"/>
              </a:ext>
            </a:extLst>
          </p:cNvPr>
          <p:cNvSpPr>
            <a:spLocks noGrp="1"/>
          </p:cNvSpPr>
          <p:nvPr>
            <p:ph type="body" sz="quarter" idx="23" hasCustomPrompt="1"/>
          </p:nvPr>
        </p:nvSpPr>
        <p:spPr>
          <a:xfrm>
            <a:off x="9177357" y="624803"/>
            <a:ext cx="2502462" cy="220333"/>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Message from</a:t>
            </a:r>
          </a:p>
        </p:txBody>
      </p:sp>
      <p:sp>
        <p:nvSpPr>
          <p:cNvPr id="73" name="Tijdelijke aanduiding voor tekst 3">
            <a:extLst>
              <a:ext uri="{FF2B5EF4-FFF2-40B4-BE49-F238E27FC236}">
                <a16:creationId xmlns:a16="http://schemas.microsoft.com/office/drawing/2014/main" id="{5603B32B-F744-3044-9196-66040D1A5068}"/>
              </a:ext>
            </a:extLst>
          </p:cNvPr>
          <p:cNvSpPr>
            <a:spLocks noGrp="1"/>
          </p:cNvSpPr>
          <p:nvPr>
            <p:ph type="body" sz="quarter" idx="24" hasCustomPrompt="1"/>
          </p:nvPr>
        </p:nvSpPr>
        <p:spPr>
          <a:xfrm>
            <a:off x="9177045" y="832717"/>
            <a:ext cx="2502773" cy="220333"/>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dirty="0"/>
              <a:t>Name person</a:t>
            </a:r>
          </a:p>
        </p:txBody>
      </p:sp>
      <p:sp>
        <p:nvSpPr>
          <p:cNvPr id="74" name="Tijdelijke aanduiding voor tekst 5">
            <a:extLst>
              <a:ext uri="{FF2B5EF4-FFF2-40B4-BE49-F238E27FC236}">
                <a16:creationId xmlns:a16="http://schemas.microsoft.com/office/drawing/2014/main" id="{40DAAA9B-8CF6-D648-9BA4-FBECBC9EAF4A}"/>
              </a:ext>
            </a:extLst>
          </p:cNvPr>
          <p:cNvSpPr>
            <a:spLocks noGrp="1"/>
          </p:cNvSpPr>
          <p:nvPr>
            <p:ph type="body" sz="quarter" idx="25" hasCustomPrompt="1"/>
          </p:nvPr>
        </p:nvSpPr>
        <p:spPr>
          <a:xfrm>
            <a:off x="8718569" y="1134391"/>
            <a:ext cx="2961249"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a quote about how amazing of a company Paal15 is”</a:t>
            </a:r>
          </a:p>
        </p:txBody>
      </p:sp>
    </p:spTree>
    <p:extLst>
      <p:ext uri="{BB962C8B-B14F-4D97-AF65-F5344CB8AC3E}">
        <p14:creationId xmlns:p14="http://schemas.microsoft.com/office/powerpoint/2010/main" val="12339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8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2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2" nodeType="withEffect">
                                  <p:stCondLst>
                                    <p:cond delay="4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32" presetClass="emph" presetSubtype="0" repeatCount="3000" fill="hold" grpId="0" nodeType="withEffect">
                                  <p:stCondLst>
                                    <p:cond delay="400"/>
                                  </p:stCondLst>
                                  <p:childTnLst>
                                    <p:animRot by="120000">
                                      <p:cBhvr>
                                        <p:cTn id="24" dur="50" fill="hold">
                                          <p:stCondLst>
                                            <p:cond delay="0"/>
                                          </p:stCondLst>
                                        </p:cTn>
                                        <p:tgtEl>
                                          <p:spTgt spid="45"/>
                                        </p:tgtEl>
                                        <p:attrNameLst>
                                          <p:attrName>r</p:attrName>
                                        </p:attrNameLst>
                                      </p:cBhvr>
                                    </p:animRot>
                                    <p:animRot by="-240000">
                                      <p:cBhvr>
                                        <p:cTn id="25" dur="100" fill="hold">
                                          <p:stCondLst>
                                            <p:cond delay="100"/>
                                          </p:stCondLst>
                                        </p:cTn>
                                        <p:tgtEl>
                                          <p:spTgt spid="45"/>
                                        </p:tgtEl>
                                        <p:attrNameLst>
                                          <p:attrName>r</p:attrName>
                                        </p:attrNameLst>
                                      </p:cBhvr>
                                    </p:animRot>
                                    <p:animRot by="240000">
                                      <p:cBhvr>
                                        <p:cTn id="26" dur="100" fill="hold">
                                          <p:stCondLst>
                                            <p:cond delay="200"/>
                                          </p:stCondLst>
                                        </p:cTn>
                                        <p:tgtEl>
                                          <p:spTgt spid="45"/>
                                        </p:tgtEl>
                                        <p:attrNameLst>
                                          <p:attrName>r</p:attrName>
                                        </p:attrNameLst>
                                      </p:cBhvr>
                                    </p:animRot>
                                    <p:animRot by="-240000">
                                      <p:cBhvr>
                                        <p:cTn id="27" dur="100" fill="hold">
                                          <p:stCondLst>
                                            <p:cond delay="300"/>
                                          </p:stCondLst>
                                        </p:cTn>
                                        <p:tgtEl>
                                          <p:spTgt spid="45"/>
                                        </p:tgtEl>
                                        <p:attrNameLst>
                                          <p:attrName>r</p:attrName>
                                        </p:attrNameLst>
                                      </p:cBhvr>
                                    </p:animRot>
                                    <p:animRot by="120000">
                                      <p:cBhvr>
                                        <p:cTn id="28" dur="100" fill="hold">
                                          <p:stCondLst>
                                            <p:cond delay="400"/>
                                          </p:stCondLst>
                                        </p:cTn>
                                        <p:tgtEl>
                                          <p:spTgt spid="45"/>
                                        </p:tgtEl>
                                        <p:attrNameLst>
                                          <p:attrName>r</p:attrName>
                                        </p:attrNameLst>
                                      </p:cBhvr>
                                    </p:animRot>
                                  </p:childTnLst>
                                </p:cTn>
                              </p:par>
                              <p:par>
                                <p:cTn id="29" presetID="6" presetClass="emph" presetSubtype="0" accel="50000" decel="50000" autoRev="1" fill="hold" grpId="1" nodeType="withEffect">
                                  <p:stCondLst>
                                    <p:cond delay="400"/>
                                  </p:stCondLst>
                                  <p:childTnLst>
                                    <p:animScale>
                                      <p:cBhvr>
                                        <p:cTn id="30" dur="300" fill="hold"/>
                                        <p:tgtEl>
                                          <p:spTgt spid="45"/>
                                        </p:tgtEl>
                                      </p:cBhvr>
                                      <p:by x="120000" y="120000"/>
                                    </p:animScale>
                                  </p:childTnLst>
                                </p:cTn>
                              </p:par>
                              <p:par>
                                <p:cTn id="31" presetID="1" presetClass="emph" presetSubtype="2" fill="hold" nodeType="withEffect">
                                  <p:stCondLst>
                                    <p:cond delay="400"/>
                                  </p:stCondLst>
                                  <p:childTnLst>
                                    <p:animClr clrSpc="rgb" dir="cw">
                                      <p:cBhvr>
                                        <p:cTn id="32" dur="500" fill="hold"/>
                                        <p:tgtEl>
                                          <p:spTgt spid="45"/>
                                        </p:tgtEl>
                                        <p:attrNameLst>
                                          <p:attrName>fillcolor</p:attrName>
                                        </p:attrNameLst>
                                      </p:cBhvr>
                                      <p:to>
                                        <a:srgbClr val="EDC131"/>
                                      </p:to>
                                    </p:animClr>
                                    <p:set>
                                      <p:cBhvr>
                                        <p:cTn id="33" dur="500" fill="hold"/>
                                        <p:tgtEl>
                                          <p:spTgt spid="45"/>
                                        </p:tgtEl>
                                        <p:attrNameLst>
                                          <p:attrName>fill.type</p:attrName>
                                        </p:attrNameLst>
                                      </p:cBhvr>
                                      <p:to>
                                        <p:strVal val="solid"/>
                                      </p:to>
                                    </p:set>
                                    <p:set>
                                      <p:cBhvr>
                                        <p:cTn id="34" dur="500" fill="hold"/>
                                        <p:tgtEl>
                                          <p:spTgt spid="45"/>
                                        </p:tgtEl>
                                        <p:attrNameLst>
                                          <p:attrName>fill.on</p:attrName>
                                        </p:attrNameLst>
                                      </p:cBhvr>
                                      <p:to>
                                        <p:strVal val="true"/>
                                      </p:to>
                                    </p:set>
                                  </p:childTnLst>
                                </p:cTn>
                              </p:par>
                              <p:par>
                                <p:cTn id="35" presetID="7" presetClass="emph" presetSubtype="2" fill="hold" nodeType="withEffect">
                                  <p:stCondLst>
                                    <p:cond delay="400"/>
                                  </p:stCondLst>
                                  <p:childTnLst>
                                    <p:animClr clrSpc="rgb" dir="cw">
                                      <p:cBhvr>
                                        <p:cTn id="36" dur="500" fill="hold"/>
                                        <p:tgtEl>
                                          <p:spTgt spid="45"/>
                                        </p:tgtEl>
                                        <p:attrNameLst>
                                          <p:attrName>stroke.color</p:attrName>
                                        </p:attrNameLst>
                                      </p:cBhvr>
                                      <p:to>
                                        <a:srgbClr val="EDC131"/>
                                      </p:to>
                                    </p:animClr>
                                    <p:set>
                                      <p:cBhvr>
                                        <p:cTn id="37" dur="500" fill="hold"/>
                                        <p:tgtEl>
                                          <p:spTgt spid="45"/>
                                        </p:tgtEl>
                                        <p:attrNameLst>
                                          <p:attrName>stroke.on</p:attrName>
                                        </p:attrNameLst>
                                      </p:cBhvr>
                                      <p:to>
                                        <p:strVal val="true"/>
                                      </p:to>
                                    </p:set>
                                  </p:childTnLst>
                                </p:cTn>
                              </p:par>
                              <p:par>
                                <p:cTn id="38" presetID="10" presetClass="entr" presetSubtype="0" fill="hold" grpId="2"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32" presetClass="emph" presetSubtype="0" repeatCount="3000" fill="hold" grpId="0" nodeType="withEffect">
                                  <p:stCondLst>
                                    <p:cond delay="0"/>
                                  </p:stCondLst>
                                  <p:childTnLst>
                                    <p:animRot by="120000">
                                      <p:cBhvr>
                                        <p:cTn id="42" dur="50" fill="hold">
                                          <p:stCondLst>
                                            <p:cond delay="0"/>
                                          </p:stCondLst>
                                        </p:cTn>
                                        <p:tgtEl>
                                          <p:spTgt spid="46"/>
                                        </p:tgtEl>
                                        <p:attrNameLst>
                                          <p:attrName>r</p:attrName>
                                        </p:attrNameLst>
                                      </p:cBhvr>
                                    </p:animRot>
                                    <p:animRot by="-240000">
                                      <p:cBhvr>
                                        <p:cTn id="43" dur="100" fill="hold">
                                          <p:stCondLst>
                                            <p:cond delay="100"/>
                                          </p:stCondLst>
                                        </p:cTn>
                                        <p:tgtEl>
                                          <p:spTgt spid="46"/>
                                        </p:tgtEl>
                                        <p:attrNameLst>
                                          <p:attrName>r</p:attrName>
                                        </p:attrNameLst>
                                      </p:cBhvr>
                                    </p:animRot>
                                    <p:animRot by="240000">
                                      <p:cBhvr>
                                        <p:cTn id="44" dur="100" fill="hold">
                                          <p:stCondLst>
                                            <p:cond delay="200"/>
                                          </p:stCondLst>
                                        </p:cTn>
                                        <p:tgtEl>
                                          <p:spTgt spid="46"/>
                                        </p:tgtEl>
                                        <p:attrNameLst>
                                          <p:attrName>r</p:attrName>
                                        </p:attrNameLst>
                                      </p:cBhvr>
                                    </p:animRot>
                                    <p:animRot by="-240000">
                                      <p:cBhvr>
                                        <p:cTn id="45" dur="100" fill="hold">
                                          <p:stCondLst>
                                            <p:cond delay="300"/>
                                          </p:stCondLst>
                                        </p:cTn>
                                        <p:tgtEl>
                                          <p:spTgt spid="46"/>
                                        </p:tgtEl>
                                        <p:attrNameLst>
                                          <p:attrName>r</p:attrName>
                                        </p:attrNameLst>
                                      </p:cBhvr>
                                    </p:animRot>
                                    <p:animRot by="120000">
                                      <p:cBhvr>
                                        <p:cTn id="46" dur="100" fill="hold">
                                          <p:stCondLst>
                                            <p:cond delay="400"/>
                                          </p:stCondLst>
                                        </p:cTn>
                                        <p:tgtEl>
                                          <p:spTgt spid="46"/>
                                        </p:tgtEl>
                                        <p:attrNameLst>
                                          <p:attrName>r</p:attrName>
                                        </p:attrNameLst>
                                      </p:cBhvr>
                                    </p:animRot>
                                  </p:childTnLst>
                                </p:cTn>
                              </p:par>
                              <p:par>
                                <p:cTn id="47" presetID="6" presetClass="emph" presetSubtype="0" accel="50000" decel="50000" autoRev="1" fill="hold" grpId="1" nodeType="withEffect">
                                  <p:stCondLst>
                                    <p:cond delay="0"/>
                                  </p:stCondLst>
                                  <p:childTnLst>
                                    <p:animScale>
                                      <p:cBhvr>
                                        <p:cTn id="48" dur="300" fill="hold"/>
                                        <p:tgtEl>
                                          <p:spTgt spid="46"/>
                                        </p:tgtEl>
                                      </p:cBhvr>
                                      <p:by x="120000" y="120000"/>
                                    </p:animScale>
                                  </p:childTnLst>
                                </p:cTn>
                              </p:par>
                              <p:par>
                                <p:cTn id="49" presetID="1" presetClass="emph" presetSubtype="2" fill="hold" nodeType="withEffect">
                                  <p:stCondLst>
                                    <p:cond delay="0"/>
                                  </p:stCondLst>
                                  <p:childTnLst>
                                    <p:animClr clrSpc="rgb" dir="cw">
                                      <p:cBhvr>
                                        <p:cTn id="50" dur="500" fill="hold"/>
                                        <p:tgtEl>
                                          <p:spTgt spid="46"/>
                                        </p:tgtEl>
                                        <p:attrNameLst>
                                          <p:attrName>fillcolor</p:attrName>
                                        </p:attrNameLst>
                                      </p:cBhvr>
                                      <p:to>
                                        <a:srgbClr val="EDC131"/>
                                      </p:to>
                                    </p:animClr>
                                    <p:set>
                                      <p:cBhvr>
                                        <p:cTn id="51" dur="500" fill="hold"/>
                                        <p:tgtEl>
                                          <p:spTgt spid="46"/>
                                        </p:tgtEl>
                                        <p:attrNameLst>
                                          <p:attrName>fill.type</p:attrName>
                                        </p:attrNameLst>
                                      </p:cBhvr>
                                      <p:to>
                                        <p:strVal val="solid"/>
                                      </p:to>
                                    </p:set>
                                    <p:set>
                                      <p:cBhvr>
                                        <p:cTn id="52" dur="500" fill="hold"/>
                                        <p:tgtEl>
                                          <p:spTgt spid="46"/>
                                        </p:tgtEl>
                                        <p:attrNameLst>
                                          <p:attrName>fill.on</p:attrName>
                                        </p:attrNameLst>
                                      </p:cBhvr>
                                      <p:to>
                                        <p:strVal val="true"/>
                                      </p:to>
                                    </p:set>
                                  </p:childTnLst>
                                </p:cTn>
                              </p:par>
                              <p:par>
                                <p:cTn id="53" presetID="7" presetClass="emph" presetSubtype="2" fill="hold" nodeType="withEffect">
                                  <p:stCondLst>
                                    <p:cond delay="0"/>
                                  </p:stCondLst>
                                  <p:childTnLst>
                                    <p:animClr clrSpc="rgb" dir="cw">
                                      <p:cBhvr>
                                        <p:cTn id="54" dur="500" fill="hold"/>
                                        <p:tgtEl>
                                          <p:spTgt spid="46"/>
                                        </p:tgtEl>
                                        <p:attrNameLst>
                                          <p:attrName>stroke.color</p:attrName>
                                        </p:attrNameLst>
                                      </p:cBhvr>
                                      <p:to>
                                        <a:srgbClr val="EDC131"/>
                                      </p:to>
                                    </p:animClr>
                                    <p:set>
                                      <p:cBhvr>
                                        <p:cTn id="55" dur="500" fill="hold"/>
                                        <p:tgtEl>
                                          <p:spTgt spid="46"/>
                                        </p:tgtEl>
                                        <p:attrNameLst>
                                          <p:attrName>stroke.on</p:attrName>
                                        </p:attrNameLst>
                                      </p:cBhvr>
                                      <p:to>
                                        <p:strVal val="true"/>
                                      </p:to>
                                    </p:set>
                                  </p:childTnLst>
                                </p:cTn>
                              </p:par>
                              <p:par>
                                <p:cTn id="56" presetID="10" presetClass="entr" presetSubtype="0" fill="hold" grpId="2" nodeType="withEffect">
                                  <p:stCondLst>
                                    <p:cond delay="2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par>
                                <p:cTn id="59" presetID="32" presetClass="emph" presetSubtype="0" repeatCount="3000" fill="hold" grpId="0" nodeType="withEffect">
                                  <p:stCondLst>
                                    <p:cond delay="200"/>
                                  </p:stCondLst>
                                  <p:childTnLst>
                                    <p:animRot by="120000">
                                      <p:cBhvr>
                                        <p:cTn id="60" dur="50" fill="hold">
                                          <p:stCondLst>
                                            <p:cond delay="0"/>
                                          </p:stCondLst>
                                        </p:cTn>
                                        <p:tgtEl>
                                          <p:spTgt spid="48"/>
                                        </p:tgtEl>
                                        <p:attrNameLst>
                                          <p:attrName>r</p:attrName>
                                        </p:attrNameLst>
                                      </p:cBhvr>
                                    </p:animRot>
                                    <p:animRot by="-240000">
                                      <p:cBhvr>
                                        <p:cTn id="61" dur="100" fill="hold">
                                          <p:stCondLst>
                                            <p:cond delay="100"/>
                                          </p:stCondLst>
                                        </p:cTn>
                                        <p:tgtEl>
                                          <p:spTgt spid="48"/>
                                        </p:tgtEl>
                                        <p:attrNameLst>
                                          <p:attrName>r</p:attrName>
                                        </p:attrNameLst>
                                      </p:cBhvr>
                                    </p:animRot>
                                    <p:animRot by="240000">
                                      <p:cBhvr>
                                        <p:cTn id="62" dur="100" fill="hold">
                                          <p:stCondLst>
                                            <p:cond delay="200"/>
                                          </p:stCondLst>
                                        </p:cTn>
                                        <p:tgtEl>
                                          <p:spTgt spid="48"/>
                                        </p:tgtEl>
                                        <p:attrNameLst>
                                          <p:attrName>r</p:attrName>
                                        </p:attrNameLst>
                                      </p:cBhvr>
                                    </p:animRot>
                                    <p:animRot by="-240000">
                                      <p:cBhvr>
                                        <p:cTn id="63" dur="100" fill="hold">
                                          <p:stCondLst>
                                            <p:cond delay="300"/>
                                          </p:stCondLst>
                                        </p:cTn>
                                        <p:tgtEl>
                                          <p:spTgt spid="48"/>
                                        </p:tgtEl>
                                        <p:attrNameLst>
                                          <p:attrName>r</p:attrName>
                                        </p:attrNameLst>
                                      </p:cBhvr>
                                    </p:animRot>
                                    <p:animRot by="120000">
                                      <p:cBhvr>
                                        <p:cTn id="64" dur="100" fill="hold">
                                          <p:stCondLst>
                                            <p:cond delay="400"/>
                                          </p:stCondLst>
                                        </p:cTn>
                                        <p:tgtEl>
                                          <p:spTgt spid="48"/>
                                        </p:tgtEl>
                                        <p:attrNameLst>
                                          <p:attrName>r</p:attrName>
                                        </p:attrNameLst>
                                      </p:cBhvr>
                                    </p:animRot>
                                  </p:childTnLst>
                                </p:cTn>
                              </p:par>
                              <p:par>
                                <p:cTn id="65" presetID="6" presetClass="emph" presetSubtype="0" accel="50000" decel="50000" autoRev="1" fill="hold" grpId="1" nodeType="withEffect">
                                  <p:stCondLst>
                                    <p:cond delay="200"/>
                                  </p:stCondLst>
                                  <p:childTnLst>
                                    <p:animScale>
                                      <p:cBhvr>
                                        <p:cTn id="66" dur="300" fill="hold"/>
                                        <p:tgtEl>
                                          <p:spTgt spid="48"/>
                                        </p:tgtEl>
                                      </p:cBhvr>
                                      <p:by x="120000" y="120000"/>
                                    </p:animScale>
                                  </p:childTnLst>
                                </p:cTn>
                              </p:par>
                              <p:par>
                                <p:cTn id="67" presetID="1" presetClass="emph" presetSubtype="2" fill="hold" nodeType="withEffect">
                                  <p:stCondLst>
                                    <p:cond delay="200"/>
                                  </p:stCondLst>
                                  <p:childTnLst>
                                    <p:animClr clrSpc="rgb" dir="cw">
                                      <p:cBhvr>
                                        <p:cTn id="68" dur="500" fill="hold"/>
                                        <p:tgtEl>
                                          <p:spTgt spid="48"/>
                                        </p:tgtEl>
                                        <p:attrNameLst>
                                          <p:attrName>fillcolor</p:attrName>
                                        </p:attrNameLst>
                                      </p:cBhvr>
                                      <p:to>
                                        <a:srgbClr val="EDC131"/>
                                      </p:to>
                                    </p:animClr>
                                    <p:set>
                                      <p:cBhvr>
                                        <p:cTn id="69" dur="500" fill="hold"/>
                                        <p:tgtEl>
                                          <p:spTgt spid="48"/>
                                        </p:tgtEl>
                                        <p:attrNameLst>
                                          <p:attrName>fill.type</p:attrName>
                                        </p:attrNameLst>
                                      </p:cBhvr>
                                      <p:to>
                                        <p:strVal val="solid"/>
                                      </p:to>
                                    </p:set>
                                    <p:set>
                                      <p:cBhvr>
                                        <p:cTn id="70" dur="500" fill="hold"/>
                                        <p:tgtEl>
                                          <p:spTgt spid="48"/>
                                        </p:tgtEl>
                                        <p:attrNameLst>
                                          <p:attrName>fill.on</p:attrName>
                                        </p:attrNameLst>
                                      </p:cBhvr>
                                      <p:to>
                                        <p:strVal val="true"/>
                                      </p:to>
                                    </p:set>
                                  </p:childTnLst>
                                </p:cTn>
                              </p:par>
                              <p:par>
                                <p:cTn id="71" presetID="7" presetClass="emph" presetSubtype="2" fill="hold" nodeType="withEffect">
                                  <p:stCondLst>
                                    <p:cond delay="200"/>
                                  </p:stCondLst>
                                  <p:childTnLst>
                                    <p:animClr clrSpc="rgb" dir="cw">
                                      <p:cBhvr>
                                        <p:cTn id="72" dur="500" fill="hold"/>
                                        <p:tgtEl>
                                          <p:spTgt spid="48"/>
                                        </p:tgtEl>
                                        <p:attrNameLst>
                                          <p:attrName>stroke.color</p:attrName>
                                        </p:attrNameLst>
                                      </p:cBhvr>
                                      <p:to>
                                        <a:srgbClr val="EDC131"/>
                                      </p:to>
                                    </p:animClr>
                                    <p:set>
                                      <p:cBhvr>
                                        <p:cTn id="73" dur="500" fill="hold"/>
                                        <p:tgtEl>
                                          <p:spTgt spid="48"/>
                                        </p:tgtEl>
                                        <p:attrNameLst>
                                          <p:attrName>stroke.on</p:attrName>
                                        </p:attrNameLst>
                                      </p:cBhvr>
                                      <p:to>
                                        <p:strVal val="true"/>
                                      </p:to>
                                    </p:set>
                                  </p:childTnLst>
                                </p:cTn>
                              </p:par>
                              <p:par>
                                <p:cTn id="74" presetID="10" presetClass="entr" presetSubtype="0" fill="hold" grpId="2" nodeType="withEffect">
                                  <p:stCondLst>
                                    <p:cond delay="6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par>
                                <p:cTn id="77" presetID="32" presetClass="emph" presetSubtype="0" repeatCount="3000" fill="hold" grpId="0" nodeType="withEffect">
                                  <p:stCondLst>
                                    <p:cond delay="600"/>
                                  </p:stCondLst>
                                  <p:childTnLst>
                                    <p:animRot by="120000">
                                      <p:cBhvr>
                                        <p:cTn id="78" dur="50" fill="hold">
                                          <p:stCondLst>
                                            <p:cond delay="0"/>
                                          </p:stCondLst>
                                        </p:cTn>
                                        <p:tgtEl>
                                          <p:spTgt spid="49"/>
                                        </p:tgtEl>
                                        <p:attrNameLst>
                                          <p:attrName>r</p:attrName>
                                        </p:attrNameLst>
                                      </p:cBhvr>
                                    </p:animRot>
                                    <p:animRot by="-240000">
                                      <p:cBhvr>
                                        <p:cTn id="79" dur="100" fill="hold">
                                          <p:stCondLst>
                                            <p:cond delay="100"/>
                                          </p:stCondLst>
                                        </p:cTn>
                                        <p:tgtEl>
                                          <p:spTgt spid="49"/>
                                        </p:tgtEl>
                                        <p:attrNameLst>
                                          <p:attrName>r</p:attrName>
                                        </p:attrNameLst>
                                      </p:cBhvr>
                                    </p:animRot>
                                    <p:animRot by="240000">
                                      <p:cBhvr>
                                        <p:cTn id="80" dur="100" fill="hold">
                                          <p:stCondLst>
                                            <p:cond delay="200"/>
                                          </p:stCondLst>
                                        </p:cTn>
                                        <p:tgtEl>
                                          <p:spTgt spid="49"/>
                                        </p:tgtEl>
                                        <p:attrNameLst>
                                          <p:attrName>r</p:attrName>
                                        </p:attrNameLst>
                                      </p:cBhvr>
                                    </p:animRot>
                                    <p:animRot by="-240000">
                                      <p:cBhvr>
                                        <p:cTn id="81" dur="100" fill="hold">
                                          <p:stCondLst>
                                            <p:cond delay="300"/>
                                          </p:stCondLst>
                                        </p:cTn>
                                        <p:tgtEl>
                                          <p:spTgt spid="49"/>
                                        </p:tgtEl>
                                        <p:attrNameLst>
                                          <p:attrName>r</p:attrName>
                                        </p:attrNameLst>
                                      </p:cBhvr>
                                    </p:animRot>
                                    <p:animRot by="120000">
                                      <p:cBhvr>
                                        <p:cTn id="82" dur="100" fill="hold">
                                          <p:stCondLst>
                                            <p:cond delay="400"/>
                                          </p:stCondLst>
                                        </p:cTn>
                                        <p:tgtEl>
                                          <p:spTgt spid="49"/>
                                        </p:tgtEl>
                                        <p:attrNameLst>
                                          <p:attrName>r</p:attrName>
                                        </p:attrNameLst>
                                      </p:cBhvr>
                                    </p:animRot>
                                  </p:childTnLst>
                                </p:cTn>
                              </p:par>
                              <p:par>
                                <p:cTn id="83" presetID="6" presetClass="emph" presetSubtype="0" accel="50000" decel="50000" autoRev="1" fill="hold" grpId="1" nodeType="withEffect">
                                  <p:stCondLst>
                                    <p:cond delay="600"/>
                                  </p:stCondLst>
                                  <p:childTnLst>
                                    <p:animScale>
                                      <p:cBhvr>
                                        <p:cTn id="84" dur="300" fill="hold"/>
                                        <p:tgtEl>
                                          <p:spTgt spid="49"/>
                                        </p:tgtEl>
                                      </p:cBhvr>
                                      <p:by x="120000" y="120000"/>
                                    </p:animScale>
                                  </p:childTnLst>
                                </p:cTn>
                              </p:par>
                              <p:par>
                                <p:cTn id="85" presetID="1" presetClass="emph" presetSubtype="2" fill="hold" nodeType="withEffect">
                                  <p:stCondLst>
                                    <p:cond delay="600"/>
                                  </p:stCondLst>
                                  <p:childTnLst>
                                    <p:animClr clrSpc="rgb" dir="cw">
                                      <p:cBhvr>
                                        <p:cTn id="86" dur="500" fill="hold"/>
                                        <p:tgtEl>
                                          <p:spTgt spid="49"/>
                                        </p:tgtEl>
                                        <p:attrNameLst>
                                          <p:attrName>fillcolor</p:attrName>
                                        </p:attrNameLst>
                                      </p:cBhvr>
                                      <p:to>
                                        <a:srgbClr val="EDC131"/>
                                      </p:to>
                                    </p:animClr>
                                    <p:set>
                                      <p:cBhvr>
                                        <p:cTn id="87" dur="500" fill="hold"/>
                                        <p:tgtEl>
                                          <p:spTgt spid="49"/>
                                        </p:tgtEl>
                                        <p:attrNameLst>
                                          <p:attrName>fill.type</p:attrName>
                                        </p:attrNameLst>
                                      </p:cBhvr>
                                      <p:to>
                                        <p:strVal val="solid"/>
                                      </p:to>
                                    </p:set>
                                    <p:set>
                                      <p:cBhvr>
                                        <p:cTn id="88" dur="500" fill="hold"/>
                                        <p:tgtEl>
                                          <p:spTgt spid="49"/>
                                        </p:tgtEl>
                                        <p:attrNameLst>
                                          <p:attrName>fill.on</p:attrName>
                                        </p:attrNameLst>
                                      </p:cBhvr>
                                      <p:to>
                                        <p:strVal val="true"/>
                                      </p:to>
                                    </p:set>
                                  </p:childTnLst>
                                </p:cTn>
                              </p:par>
                              <p:par>
                                <p:cTn id="89" presetID="7" presetClass="emph" presetSubtype="2" fill="hold" nodeType="withEffect">
                                  <p:stCondLst>
                                    <p:cond delay="600"/>
                                  </p:stCondLst>
                                  <p:childTnLst>
                                    <p:animClr clrSpc="rgb" dir="cw">
                                      <p:cBhvr>
                                        <p:cTn id="90" dur="500" fill="hold"/>
                                        <p:tgtEl>
                                          <p:spTgt spid="49"/>
                                        </p:tgtEl>
                                        <p:attrNameLst>
                                          <p:attrName>stroke.color</p:attrName>
                                        </p:attrNameLst>
                                      </p:cBhvr>
                                      <p:to>
                                        <a:srgbClr val="EDC131"/>
                                      </p:to>
                                    </p:animClr>
                                    <p:set>
                                      <p:cBhvr>
                                        <p:cTn id="91" dur="500" fill="hold"/>
                                        <p:tgtEl>
                                          <p:spTgt spid="49"/>
                                        </p:tgtEl>
                                        <p:attrNameLst>
                                          <p:attrName>stroke.on</p:attrName>
                                        </p:attrNameLst>
                                      </p:cBhvr>
                                      <p:to>
                                        <p:strVal val="true"/>
                                      </p:to>
                                    </p:set>
                                  </p:childTnLst>
                                </p:cTn>
                              </p:par>
                              <p:par>
                                <p:cTn id="92" presetID="10" presetClass="entr" presetSubtype="0" fill="hold" grpId="2" nodeType="withEffect">
                                  <p:stCondLst>
                                    <p:cond delay="800"/>
                                  </p:stCondLst>
                                  <p:childTnLst>
                                    <p:set>
                                      <p:cBhvr>
                                        <p:cTn id="93" dur="1" fill="hold">
                                          <p:stCondLst>
                                            <p:cond delay="0"/>
                                          </p:stCondLst>
                                        </p:cTn>
                                        <p:tgtEl>
                                          <p:spTgt spid="50"/>
                                        </p:tgtEl>
                                        <p:attrNameLst>
                                          <p:attrName>style.visibility</p:attrName>
                                        </p:attrNameLst>
                                      </p:cBhvr>
                                      <p:to>
                                        <p:strVal val="visible"/>
                                      </p:to>
                                    </p:set>
                                    <p:animEffect transition="in" filter="fade">
                                      <p:cBhvr>
                                        <p:cTn id="94" dur="500"/>
                                        <p:tgtEl>
                                          <p:spTgt spid="50"/>
                                        </p:tgtEl>
                                      </p:cBhvr>
                                    </p:animEffect>
                                  </p:childTnLst>
                                </p:cTn>
                              </p:par>
                              <p:par>
                                <p:cTn id="95" presetID="32" presetClass="emph" presetSubtype="0" repeatCount="3000" fill="hold" grpId="0" nodeType="withEffect">
                                  <p:stCondLst>
                                    <p:cond delay="800"/>
                                  </p:stCondLst>
                                  <p:childTnLst>
                                    <p:animRot by="120000">
                                      <p:cBhvr>
                                        <p:cTn id="96" dur="50" fill="hold">
                                          <p:stCondLst>
                                            <p:cond delay="0"/>
                                          </p:stCondLst>
                                        </p:cTn>
                                        <p:tgtEl>
                                          <p:spTgt spid="50"/>
                                        </p:tgtEl>
                                        <p:attrNameLst>
                                          <p:attrName>r</p:attrName>
                                        </p:attrNameLst>
                                      </p:cBhvr>
                                    </p:animRot>
                                    <p:animRot by="-240000">
                                      <p:cBhvr>
                                        <p:cTn id="97" dur="100" fill="hold">
                                          <p:stCondLst>
                                            <p:cond delay="100"/>
                                          </p:stCondLst>
                                        </p:cTn>
                                        <p:tgtEl>
                                          <p:spTgt spid="50"/>
                                        </p:tgtEl>
                                        <p:attrNameLst>
                                          <p:attrName>r</p:attrName>
                                        </p:attrNameLst>
                                      </p:cBhvr>
                                    </p:animRot>
                                    <p:animRot by="240000">
                                      <p:cBhvr>
                                        <p:cTn id="98" dur="100" fill="hold">
                                          <p:stCondLst>
                                            <p:cond delay="200"/>
                                          </p:stCondLst>
                                        </p:cTn>
                                        <p:tgtEl>
                                          <p:spTgt spid="50"/>
                                        </p:tgtEl>
                                        <p:attrNameLst>
                                          <p:attrName>r</p:attrName>
                                        </p:attrNameLst>
                                      </p:cBhvr>
                                    </p:animRot>
                                    <p:animRot by="-240000">
                                      <p:cBhvr>
                                        <p:cTn id="99" dur="100" fill="hold">
                                          <p:stCondLst>
                                            <p:cond delay="300"/>
                                          </p:stCondLst>
                                        </p:cTn>
                                        <p:tgtEl>
                                          <p:spTgt spid="50"/>
                                        </p:tgtEl>
                                        <p:attrNameLst>
                                          <p:attrName>r</p:attrName>
                                        </p:attrNameLst>
                                      </p:cBhvr>
                                    </p:animRot>
                                    <p:animRot by="120000">
                                      <p:cBhvr>
                                        <p:cTn id="100" dur="100" fill="hold">
                                          <p:stCondLst>
                                            <p:cond delay="400"/>
                                          </p:stCondLst>
                                        </p:cTn>
                                        <p:tgtEl>
                                          <p:spTgt spid="50"/>
                                        </p:tgtEl>
                                        <p:attrNameLst>
                                          <p:attrName>r</p:attrName>
                                        </p:attrNameLst>
                                      </p:cBhvr>
                                    </p:animRot>
                                  </p:childTnLst>
                                </p:cTn>
                              </p:par>
                              <p:par>
                                <p:cTn id="101" presetID="6" presetClass="emph" presetSubtype="0" accel="50000" decel="50000" autoRev="1" fill="hold" grpId="1" nodeType="withEffect">
                                  <p:stCondLst>
                                    <p:cond delay="800"/>
                                  </p:stCondLst>
                                  <p:childTnLst>
                                    <p:animScale>
                                      <p:cBhvr>
                                        <p:cTn id="102" dur="300" fill="hold"/>
                                        <p:tgtEl>
                                          <p:spTgt spid="50"/>
                                        </p:tgtEl>
                                      </p:cBhvr>
                                      <p:by x="120000" y="120000"/>
                                    </p:animScale>
                                  </p:childTnLst>
                                </p:cTn>
                              </p:par>
                              <p:par>
                                <p:cTn id="103" presetID="1" presetClass="emph" presetSubtype="2" fill="hold" nodeType="withEffect">
                                  <p:stCondLst>
                                    <p:cond delay="800"/>
                                  </p:stCondLst>
                                  <p:childTnLst>
                                    <p:animClr clrSpc="rgb" dir="cw">
                                      <p:cBhvr>
                                        <p:cTn id="104" dur="500" fill="hold"/>
                                        <p:tgtEl>
                                          <p:spTgt spid="50"/>
                                        </p:tgtEl>
                                        <p:attrNameLst>
                                          <p:attrName>fillcolor</p:attrName>
                                        </p:attrNameLst>
                                      </p:cBhvr>
                                      <p:to>
                                        <a:srgbClr val="EDC131"/>
                                      </p:to>
                                    </p:animClr>
                                    <p:set>
                                      <p:cBhvr>
                                        <p:cTn id="105" dur="500" fill="hold"/>
                                        <p:tgtEl>
                                          <p:spTgt spid="50"/>
                                        </p:tgtEl>
                                        <p:attrNameLst>
                                          <p:attrName>fill.type</p:attrName>
                                        </p:attrNameLst>
                                      </p:cBhvr>
                                      <p:to>
                                        <p:strVal val="solid"/>
                                      </p:to>
                                    </p:set>
                                    <p:set>
                                      <p:cBhvr>
                                        <p:cTn id="106" dur="500" fill="hold"/>
                                        <p:tgtEl>
                                          <p:spTgt spid="50"/>
                                        </p:tgtEl>
                                        <p:attrNameLst>
                                          <p:attrName>fill.on</p:attrName>
                                        </p:attrNameLst>
                                      </p:cBhvr>
                                      <p:to>
                                        <p:strVal val="true"/>
                                      </p:to>
                                    </p:set>
                                  </p:childTnLst>
                                </p:cTn>
                              </p:par>
                              <p:par>
                                <p:cTn id="107" presetID="7" presetClass="emph" presetSubtype="2" fill="hold" nodeType="withEffect">
                                  <p:stCondLst>
                                    <p:cond delay="800"/>
                                  </p:stCondLst>
                                  <p:childTnLst>
                                    <p:animClr clrSpc="rgb" dir="cw">
                                      <p:cBhvr>
                                        <p:cTn id="108" dur="500" fill="hold"/>
                                        <p:tgtEl>
                                          <p:spTgt spid="50"/>
                                        </p:tgtEl>
                                        <p:attrNameLst>
                                          <p:attrName>stroke.color</p:attrName>
                                        </p:attrNameLst>
                                      </p:cBhvr>
                                      <p:to>
                                        <a:srgbClr val="EDC131"/>
                                      </p:to>
                                    </p:animClr>
                                    <p:set>
                                      <p:cBhvr>
                                        <p:cTn id="109" dur="500" fill="hold"/>
                                        <p:tgtEl>
                                          <p:spTgt spid="50"/>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45" grpId="0" animBg="1"/>
      <p:bldP spid="45" grpId="1" animBg="1"/>
      <p:bldP spid="45" grpId="2" animBg="1"/>
      <p:bldP spid="46" grpId="0" animBg="1"/>
      <p:bldP spid="46" grpId="1" animBg="1"/>
      <p:bldP spid="46" grpId="2" animBg="1"/>
      <p:bldP spid="48" grpId="0" animBg="1"/>
      <p:bldP spid="48" grpId="1" animBg="1"/>
      <p:bldP spid="48" grpId="2" animBg="1"/>
      <p:bldP spid="49" grpId="0" animBg="1"/>
      <p:bldP spid="49" grpId="1" animBg="1"/>
      <p:bldP spid="49" grpId="2" animBg="1"/>
      <p:bldP spid="50" grpId="0" animBg="1"/>
      <p:bldP spid="50" grpId="1" animBg="1"/>
      <p:bldP spid="50" grpId="2" animBg="1"/>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Locations">
    <p:bg>
      <p:bgPr>
        <a:gradFill>
          <a:gsLst>
            <a:gs pos="0">
              <a:schemeClr val="accent4"/>
            </a:gs>
            <a:gs pos="100000">
              <a:schemeClr val="accent3"/>
            </a:gs>
          </a:gsLst>
          <a:lin ang="5400000" scaled="0"/>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8B2035-F011-3248-B86E-CA3D954C48AF}"/>
              </a:ext>
            </a:extLst>
          </p:cNvPr>
          <p:cNvSpPr>
            <a:spLocks noGrp="1"/>
          </p:cNvSpPr>
          <p:nvPr>
            <p:ph type="title"/>
          </p:nvPr>
        </p:nvSpPr>
        <p:spPr/>
        <p:txBody>
          <a:bodyPr/>
          <a:lstStyle>
            <a:lvl1pPr algn="ctr">
              <a:defRPr/>
            </a:lvl1pPr>
          </a:lstStyle>
          <a:p>
            <a:r>
              <a:rPr lang="nl-NL" dirty="0"/>
              <a:t>Klik om stijl te bewerken</a:t>
            </a:r>
            <a:endParaRPr lang="en-GB" dirty="0"/>
          </a:p>
        </p:txBody>
      </p:sp>
      <p:sp>
        <p:nvSpPr>
          <p:cNvPr id="34" name="Titel 1">
            <a:extLst>
              <a:ext uri="{FF2B5EF4-FFF2-40B4-BE49-F238E27FC236}">
                <a16:creationId xmlns:a16="http://schemas.microsoft.com/office/drawing/2014/main" id="{879B896D-34AC-9645-825C-DAB2C078C6DA}"/>
              </a:ext>
            </a:extLst>
          </p:cNvPr>
          <p:cNvSpPr txBox="1">
            <a:spLocks/>
          </p:cNvSpPr>
          <p:nvPr userDrawn="1"/>
        </p:nvSpPr>
        <p:spPr>
          <a:xfrm>
            <a:off x="-1123950" y="491362"/>
            <a:ext cx="14439900" cy="2228850"/>
          </a:xfrm>
          <a:prstGeom prst="rect">
            <a:avLst/>
          </a:prstGeom>
          <a:noFill/>
          <a:ln>
            <a:noFill/>
          </a:ln>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Impact" panose="020B0806030902050204" pitchFamily="34" charset="0"/>
                <a:ea typeface="+mj-ea"/>
                <a:cs typeface="+mj-cs"/>
              </a:defRPr>
            </a:lvl1pPr>
          </a:lstStyle>
          <a:p>
            <a:pPr>
              <a:lnSpc>
                <a:spcPts val="15000"/>
              </a:lnSpc>
            </a:pPr>
            <a:r>
              <a:rPr lang="en-AU" sz="17500" dirty="0">
                <a:ln>
                  <a:solidFill>
                    <a:srgbClr val="E1E8E1"/>
                  </a:solidFill>
                </a:ln>
                <a:noFill/>
              </a:rPr>
              <a:t>POWER. NOW. WIN. NOW. GROW. NOW.</a:t>
            </a:r>
          </a:p>
        </p:txBody>
      </p:sp>
      <p:sp>
        <p:nvSpPr>
          <p:cNvPr id="35" name="Rechthoek 6">
            <a:extLst>
              <a:ext uri="{FF2B5EF4-FFF2-40B4-BE49-F238E27FC236}">
                <a16:creationId xmlns:a16="http://schemas.microsoft.com/office/drawing/2014/main" id="{87D5E1C3-054A-AD4F-8F77-7228FC1F0300}"/>
              </a:ext>
            </a:extLst>
          </p:cNvPr>
          <p:cNvSpPr/>
          <p:nvPr userDrawn="1"/>
        </p:nvSpPr>
        <p:spPr>
          <a:xfrm>
            <a:off x="4977013" y="2347058"/>
            <a:ext cx="2390774" cy="3889513"/>
          </a:xfrm>
          <a:prstGeom prst="rect">
            <a:avLst/>
          </a:prstGeom>
          <a:solidFill>
            <a:schemeClr val="bg1"/>
          </a:solidFill>
          <a:ln>
            <a:noFill/>
          </a:ln>
          <a:effectLst>
            <a:outerShdw blurRad="101600" dist="38100" dir="5400000" algn="t" rotWithShape="0">
              <a:prstClr val="black">
                <a:alpha val="1354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7" name="Afbeelding 7">
            <a:extLst>
              <a:ext uri="{FF2B5EF4-FFF2-40B4-BE49-F238E27FC236}">
                <a16:creationId xmlns:a16="http://schemas.microsoft.com/office/drawing/2014/main" id="{98AD93FA-0EB1-714B-BE76-7243E9DC99D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068035" y="2432267"/>
            <a:ext cx="2208728" cy="3160853"/>
          </a:xfrm>
          <a:prstGeom prst="rect">
            <a:avLst/>
          </a:prstGeom>
        </p:spPr>
      </p:pic>
      <p:sp>
        <p:nvSpPr>
          <p:cNvPr id="38" name="Rechthoek 8">
            <a:extLst>
              <a:ext uri="{FF2B5EF4-FFF2-40B4-BE49-F238E27FC236}">
                <a16:creationId xmlns:a16="http://schemas.microsoft.com/office/drawing/2014/main" id="{48E137EC-62F6-EA4B-9A39-58FFCEEA1063}"/>
              </a:ext>
            </a:extLst>
          </p:cNvPr>
          <p:cNvSpPr/>
          <p:nvPr userDrawn="1"/>
        </p:nvSpPr>
        <p:spPr>
          <a:xfrm>
            <a:off x="7511354" y="2347058"/>
            <a:ext cx="2390774" cy="3889513"/>
          </a:xfrm>
          <a:prstGeom prst="rect">
            <a:avLst/>
          </a:prstGeom>
          <a:solidFill>
            <a:schemeClr val="bg1"/>
          </a:solidFill>
          <a:ln>
            <a:noFill/>
          </a:ln>
          <a:effectLst>
            <a:outerShdw blurRad="101600" dist="38100" dir="5400000" algn="t" rotWithShape="0">
              <a:prstClr val="black">
                <a:alpha val="1354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9" name="Afbeelding 9">
            <a:extLst>
              <a:ext uri="{FF2B5EF4-FFF2-40B4-BE49-F238E27FC236}">
                <a16:creationId xmlns:a16="http://schemas.microsoft.com/office/drawing/2014/main" id="{F28D34A4-B79E-B74F-9FC2-6C18B691F13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7602376" y="2432267"/>
            <a:ext cx="2208728" cy="3160853"/>
          </a:xfrm>
          <a:prstGeom prst="rect">
            <a:avLst/>
          </a:prstGeom>
        </p:spPr>
      </p:pic>
      <p:sp>
        <p:nvSpPr>
          <p:cNvPr id="40" name="Rechthoek 3">
            <a:extLst>
              <a:ext uri="{FF2B5EF4-FFF2-40B4-BE49-F238E27FC236}">
                <a16:creationId xmlns:a16="http://schemas.microsoft.com/office/drawing/2014/main" id="{84BF0872-B675-AC41-A40E-9C38B2669AAC}"/>
              </a:ext>
            </a:extLst>
          </p:cNvPr>
          <p:cNvSpPr/>
          <p:nvPr userDrawn="1"/>
        </p:nvSpPr>
        <p:spPr>
          <a:xfrm>
            <a:off x="2431925" y="2347058"/>
            <a:ext cx="2390774" cy="3889513"/>
          </a:xfrm>
          <a:prstGeom prst="rect">
            <a:avLst/>
          </a:prstGeom>
          <a:solidFill>
            <a:schemeClr val="bg1"/>
          </a:solidFill>
          <a:ln>
            <a:noFill/>
          </a:ln>
          <a:effectLst>
            <a:outerShdw blurRad="101600" dist="38100" dir="5400000" algn="t" rotWithShape="0">
              <a:prstClr val="black">
                <a:alpha val="1354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kstvak 27">
            <a:extLst>
              <a:ext uri="{FF2B5EF4-FFF2-40B4-BE49-F238E27FC236}">
                <a16:creationId xmlns:a16="http://schemas.microsoft.com/office/drawing/2014/main" id="{A89E70C2-16F6-6740-B9AA-9B46D6793E86}"/>
              </a:ext>
            </a:extLst>
          </p:cNvPr>
          <p:cNvSpPr txBox="1"/>
          <p:nvPr userDrawn="1"/>
        </p:nvSpPr>
        <p:spPr>
          <a:xfrm>
            <a:off x="2902593" y="5714790"/>
            <a:ext cx="1449436" cy="400110"/>
          </a:xfrm>
          <a:prstGeom prst="rect">
            <a:avLst/>
          </a:prstGeom>
          <a:noFill/>
        </p:spPr>
        <p:txBody>
          <a:bodyPr wrap="none" rtlCol="0">
            <a:spAutoFit/>
          </a:bodyPr>
          <a:lstStyle/>
          <a:p>
            <a:pPr algn="ctr"/>
            <a:r>
              <a:rPr lang="en-US" sz="2000" dirty="0">
                <a:latin typeface="Impact" panose="020B0806030902050204" pitchFamily="34" charset="0"/>
                <a:cs typeface="Arial" panose="020B0604020202020204" pitchFamily="34" charset="0"/>
              </a:rPr>
              <a:t>AMSTERDAM</a:t>
            </a:r>
          </a:p>
        </p:txBody>
      </p:sp>
      <p:sp>
        <p:nvSpPr>
          <p:cNvPr id="43" name="Tekstvak 47">
            <a:extLst>
              <a:ext uri="{FF2B5EF4-FFF2-40B4-BE49-F238E27FC236}">
                <a16:creationId xmlns:a16="http://schemas.microsoft.com/office/drawing/2014/main" id="{16DF7400-53C6-3244-8621-561E247F4710}"/>
              </a:ext>
            </a:extLst>
          </p:cNvPr>
          <p:cNvSpPr txBox="1"/>
          <p:nvPr userDrawn="1"/>
        </p:nvSpPr>
        <p:spPr>
          <a:xfrm>
            <a:off x="5683675" y="5714790"/>
            <a:ext cx="977448" cy="400110"/>
          </a:xfrm>
          <a:prstGeom prst="rect">
            <a:avLst/>
          </a:prstGeom>
          <a:noFill/>
        </p:spPr>
        <p:txBody>
          <a:bodyPr wrap="none" rtlCol="0">
            <a:spAutoFit/>
          </a:bodyPr>
          <a:lstStyle/>
          <a:p>
            <a:pPr algn="ctr"/>
            <a:r>
              <a:rPr lang="en-US" sz="2000" dirty="0">
                <a:latin typeface="Impact" panose="020B0806030902050204" pitchFamily="34" charset="0"/>
                <a:cs typeface="Arial" panose="020B0604020202020204" pitchFamily="34" charset="0"/>
              </a:rPr>
              <a:t>LONDON</a:t>
            </a:r>
          </a:p>
        </p:txBody>
      </p:sp>
      <p:sp>
        <p:nvSpPr>
          <p:cNvPr id="44" name="Tekstvak 48">
            <a:extLst>
              <a:ext uri="{FF2B5EF4-FFF2-40B4-BE49-F238E27FC236}">
                <a16:creationId xmlns:a16="http://schemas.microsoft.com/office/drawing/2014/main" id="{5CEF77DD-06FB-524B-B6B8-7F399F49C46F}"/>
              </a:ext>
            </a:extLst>
          </p:cNvPr>
          <p:cNvSpPr txBox="1"/>
          <p:nvPr userDrawn="1"/>
        </p:nvSpPr>
        <p:spPr>
          <a:xfrm>
            <a:off x="8232892" y="5714790"/>
            <a:ext cx="947695" cy="400110"/>
          </a:xfrm>
          <a:prstGeom prst="rect">
            <a:avLst/>
          </a:prstGeom>
          <a:noFill/>
        </p:spPr>
        <p:txBody>
          <a:bodyPr wrap="none" rtlCol="0">
            <a:spAutoFit/>
          </a:bodyPr>
          <a:lstStyle/>
          <a:p>
            <a:pPr algn="ctr"/>
            <a:r>
              <a:rPr lang="en-US" sz="2000" dirty="0">
                <a:latin typeface="Impact" panose="020B0806030902050204" pitchFamily="34" charset="0"/>
                <a:cs typeface="Arial" panose="020B0604020202020204" pitchFamily="34" charset="0"/>
              </a:rPr>
              <a:t>SYDNEY</a:t>
            </a:r>
          </a:p>
        </p:txBody>
      </p:sp>
      <p:pic>
        <p:nvPicPr>
          <p:cNvPr id="47" name="Afbeelding 5">
            <a:extLst>
              <a:ext uri="{FF2B5EF4-FFF2-40B4-BE49-F238E27FC236}">
                <a16:creationId xmlns:a16="http://schemas.microsoft.com/office/drawing/2014/main" id="{3A910F42-3A30-E547-826F-EF53D5FE066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522947" y="2432267"/>
            <a:ext cx="2208728" cy="3160853"/>
          </a:xfrm>
          <a:prstGeom prst="rect">
            <a:avLst/>
          </a:prstGeom>
        </p:spPr>
      </p:pic>
    </p:spTree>
    <p:extLst>
      <p:ext uri="{BB962C8B-B14F-4D97-AF65-F5344CB8AC3E}">
        <p14:creationId xmlns:p14="http://schemas.microsoft.com/office/powerpoint/2010/main" val="41957246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717ED-BF79-EC4E-8670-5E8F5EBA3A1A}"/>
              </a:ext>
            </a:extLst>
          </p:cNvPr>
          <p:cNvSpPr>
            <a:spLocks noGrp="1"/>
          </p:cNvSpPr>
          <p:nvPr>
            <p:ph type="title" hasCustomPrompt="1"/>
          </p:nvPr>
        </p:nvSpPr>
        <p:spPr/>
        <p:txBody>
          <a:bodyPr/>
          <a:lstStyle>
            <a:lvl1pPr algn="l">
              <a:defRPr/>
            </a:lvl1pPr>
          </a:lstStyle>
          <a:p>
            <a:r>
              <a:rPr lang="en-GB" noProof="0" dirty="0"/>
              <a:t>Insert title</a:t>
            </a:r>
          </a:p>
        </p:txBody>
      </p:sp>
      <p:sp>
        <p:nvSpPr>
          <p:cNvPr id="4" name="Tijdelijke aanduiding voor tekst 3">
            <a:extLst>
              <a:ext uri="{FF2B5EF4-FFF2-40B4-BE49-F238E27FC236}">
                <a16:creationId xmlns:a16="http://schemas.microsoft.com/office/drawing/2014/main" id="{BB50BA1D-FD51-494D-9B7A-32B9D666EB4B}"/>
              </a:ext>
            </a:extLst>
          </p:cNvPr>
          <p:cNvSpPr>
            <a:spLocks noGrp="1"/>
          </p:cNvSpPr>
          <p:nvPr>
            <p:ph type="body" sz="quarter" idx="10"/>
          </p:nvPr>
        </p:nvSpPr>
        <p:spPr>
          <a:xfrm>
            <a:off x="838200" y="1862138"/>
            <a:ext cx="10515600" cy="4603750"/>
          </a:xfrm>
          <a:prstGeom prst="rect">
            <a:avLst/>
          </a:prstGeo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GB"/>
          </a:p>
        </p:txBody>
      </p:sp>
    </p:spTree>
    <p:extLst>
      <p:ext uri="{BB962C8B-B14F-4D97-AF65-F5344CB8AC3E}">
        <p14:creationId xmlns:p14="http://schemas.microsoft.com/office/powerpoint/2010/main" val="5574107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hallenges">
    <p:bg>
      <p:bgPr>
        <a:gradFill>
          <a:gsLst>
            <a:gs pos="0">
              <a:schemeClr val="accent1"/>
            </a:gs>
            <a:gs pos="55000">
              <a:schemeClr val="accent3"/>
            </a:gs>
            <a:gs pos="100000">
              <a:schemeClr val="accent4"/>
            </a:gs>
          </a:gsLst>
          <a:lin ang="5400000" scaled="0"/>
        </a:gradFill>
        <a:effectLst/>
      </p:bgPr>
    </p:bg>
    <p:spTree>
      <p:nvGrpSpPr>
        <p:cNvPr id="1" name=""/>
        <p:cNvGrpSpPr/>
        <p:nvPr/>
      </p:nvGrpSpPr>
      <p:grpSpPr>
        <a:xfrm>
          <a:off x="0" y="0"/>
          <a:ext cx="0" cy="0"/>
          <a:chOff x="0" y="0"/>
          <a:chExt cx="0" cy="0"/>
        </a:xfrm>
      </p:grpSpPr>
      <p:sp>
        <p:nvSpPr>
          <p:cNvPr id="23" name="Afgeronde rechthoek 22">
            <a:extLst>
              <a:ext uri="{FF2B5EF4-FFF2-40B4-BE49-F238E27FC236}">
                <a16:creationId xmlns:a16="http://schemas.microsoft.com/office/drawing/2014/main" id="{42125C8E-1EE9-4C4D-899A-39ADEB6BF289}"/>
              </a:ext>
            </a:extLst>
          </p:cNvPr>
          <p:cNvSpPr/>
          <p:nvPr/>
        </p:nvSpPr>
        <p:spPr>
          <a:xfrm>
            <a:off x="840703" y="2143118"/>
            <a:ext cx="3391055" cy="3473450"/>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8" name="Afgeronde rechthoek 27">
            <a:extLst>
              <a:ext uri="{FF2B5EF4-FFF2-40B4-BE49-F238E27FC236}">
                <a16:creationId xmlns:a16="http://schemas.microsoft.com/office/drawing/2014/main" id="{0148CECA-0F87-B245-9119-E4D675FCA63C}"/>
              </a:ext>
            </a:extLst>
          </p:cNvPr>
          <p:cNvSpPr/>
          <p:nvPr/>
        </p:nvSpPr>
        <p:spPr>
          <a:xfrm>
            <a:off x="4400472" y="2143118"/>
            <a:ext cx="3391055" cy="3473450"/>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33" name="Afgeronde rechthoek 32">
            <a:extLst>
              <a:ext uri="{FF2B5EF4-FFF2-40B4-BE49-F238E27FC236}">
                <a16:creationId xmlns:a16="http://schemas.microsoft.com/office/drawing/2014/main" id="{03BBC4B9-FF7E-5042-ADBE-A2F0E78966E8}"/>
              </a:ext>
            </a:extLst>
          </p:cNvPr>
          <p:cNvSpPr/>
          <p:nvPr/>
        </p:nvSpPr>
        <p:spPr>
          <a:xfrm>
            <a:off x="7922606" y="2143118"/>
            <a:ext cx="3391055" cy="3473450"/>
          </a:xfrm>
          <a:prstGeom prst="roundRect">
            <a:avLst>
              <a:gd name="adj" fmla="val 184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47" name="Tijdelijke aanduiding voor tekst 2">
            <a:extLst>
              <a:ext uri="{FF2B5EF4-FFF2-40B4-BE49-F238E27FC236}">
                <a16:creationId xmlns:a16="http://schemas.microsoft.com/office/drawing/2014/main" id="{89BB6F3E-9C63-CE40-B443-30B79AB01695}"/>
              </a:ext>
            </a:extLst>
          </p:cNvPr>
          <p:cNvSpPr>
            <a:spLocks noGrp="1"/>
          </p:cNvSpPr>
          <p:nvPr>
            <p:ph type="body" sz="quarter" idx="22" hasCustomPrompt="1"/>
          </p:nvPr>
        </p:nvSpPr>
        <p:spPr>
          <a:xfrm>
            <a:off x="1089025" y="242530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dirty="0"/>
              <a:t>01</a:t>
            </a:r>
          </a:p>
        </p:txBody>
      </p:sp>
      <p:sp>
        <p:nvSpPr>
          <p:cNvPr id="48" name="Tijdelijke aanduiding voor tekst 37">
            <a:extLst>
              <a:ext uri="{FF2B5EF4-FFF2-40B4-BE49-F238E27FC236}">
                <a16:creationId xmlns:a16="http://schemas.microsoft.com/office/drawing/2014/main" id="{7EC864D9-73B1-C243-B91C-2D9ACFD62443}"/>
              </a:ext>
            </a:extLst>
          </p:cNvPr>
          <p:cNvSpPr>
            <a:spLocks noGrp="1"/>
          </p:cNvSpPr>
          <p:nvPr>
            <p:ph type="body" sz="quarter" idx="23" hasCustomPrompt="1"/>
          </p:nvPr>
        </p:nvSpPr>
        <p:spPr>
          <a:xfrm>
            <a:off x="1089025" y="3208183"/>
            <a:ext cx="2965450" cy="290134"/>
          </a:xfrm>
        </p:spPr>
        <p:txBody>
          <a:bodyPr/>
          <a:lstStyle>
            <a:lvl1pPr marL="0" indent="0">
              <a:buNone/>
              <a:defRPr>
                <a:solidFill>
                  <a:schemeClr val="bg1"/>
                </a:solidFill>
              </a:defRPr>
            </a:lvl1pPr>
          </a:lstStyle>
          <a:p>
            <a:pPr lvl="0"/>
            <a:r>
              <a:rPr lang="en-GB" noProof="0"/>
              <a:t>Sounds familiar?</a:t>
            </a:r>
          </a:p>
        </p:txBody>
      </p:sp>
      <p:sp>
        <p:nvSpPr>
          <p:cNvPr id="49" name="Tijdelijke aanduiding voor tekst 39">
            <a:extLst>
              <a:ext uri="{FF2B5EF4-FFF2-40B4-BE49-F238E27FC236}">
                <a16:creationId xmlns:a16="http://schemas.microsoft.com/office/drawing/2014/main" id="{9C54FAAC-ED5F-F349-BFC1-08A982C58D52}"/>
              </a:ext>
            </a:extLst>
          </p:cNvPr>
          <p:cNvSpPr>
            <a:spLocks noGrp="1"/>
          </p:cNvSpPr>
          <p:nvPr>
            <p:ph type="body" sz="quarter" idx="24" hasCustomPrompt="1"/>
          </p:nvPr>
        </p:nvSpPr>
        <p:spPr>
          <a:xfrm>
            <a:off x="1089025" y="364436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50" name="Tijdelijke aanduiding voor tekst 2">
            <a:extLst>
              <a:ext uri="{FF2B5EF4-FFF2-40B4-BE49-F238E27FC236}">
                <a16:creationId xmlns:a16="http://schemas.microsoft.com/office/drawing/2014/main" id="{F9FE85A1-E9B2-4448-BBA6-8AECE14BBC66}"/>
              </a:ext>
            </a:extLst>
          </p:cNvPr>
          <p:cNvSpPr>
            <a:spLocks noGrp="1"/>
          </p:cNvSpPr>
          <p:nvPr>
            <p:ph type="body" sz="quarter" idx="25" hasCustomPrompt="1"/>
          </p:nvPr>
        </p:nvSpPr>
        <p:spPr>
          <a:xfrm>
            <a:off x="4647234" y="242530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dirty="0"/>
              <a:t>02</a:t>
            </a:r>
          </a:p>
        </p:txBody>
      </p:sp>
      <p:sp>
        <p:nvSpPr>
          <p:cNvPr id="51" name="Tijdelijke aanduiding voor tekst 37">
            <a:extLst>
              <a:ext uri="{FF2B5EF4-FFF2-40B4-BE49-F238E27FC236}">
                <a16:creationId xmlns:a16="http://schemas.microsoft.com/office/drawing/2014/main" id="{B65BE1E8-838C-5745-9B3C-DEEA7CFAEA2F}"/>
              </a:ext>
            </a:extLst>
          </p:cNvPr>
          <p:cNvSpPr>
            <a:spLocks noGrp="1"/>
          </p:cNvSpPr>
          <p:nvPr>
            <p:ph type="body" sz="quarter" idx="26" hasCustomPrompt="1"/>
          </p:nvPr>
        </p:nvSpPr>
        <p:spPr>
          <a:xfrm>
            <a:off x="4647234" y="3208183"/>
            <a:ext cx="2965450" cy="290134"/>
          </a:xfrm>
        </p:spPr>
        <p:txBody>
          <a:bodyPr/>
          <a:lstStyle>
            <a:lvl1pPr marL="0" indent="0">
              <a:buNone/>
              <a:defRPr>
                <a:solidFill>
                  <a:schemeClr val="bg1"/>
                </a:solidFill>
              </a:defRPr>
            </a:lvl1pPr>
          </a:lstStyle>
          <a:p>
            <a:pPr lvl="0"/>
            <a:r>
              <a:rPr lang="en-GB" noProof="0"/>
              <a:t>Sounds familiar?</a:t>
            </a:r>
          </a:p>
        </p:txBody>
      </p:sp>
      <p:sp>
        <p:nvSpPr>
          <p:cNvPr id="52" name="Tijdelijke aanduiding voor tekst 39">
            <a:extLst>
              <a:ext uri="{FF2B5EF4-FFF2-40B4-BE49-F238E27FC236}">
                <a16:creationId xmlns:a16="http://schemas.microsoft.com/office/drawing/2014/main" id="{50E0A02A-306E-4C4C-82C7-DDE9E2B68CDC}"/>
              </a:ext>
            </a:extLst>
          </p:cNvPr>
          <p:cNvSpPr>
            <a:spLocks noGrp="1"/>
          </p:cNvSpPr>
          <p:nvPr>
            <p:ph type="body" sz="quarter" idx="27" hasCustomPrompt="1"/>
          </p:nvPr>
        </p:nvSpPr>
        <p:spPr>
          <a:xfrm>
            <a:off x="4647234" y="364436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53" name="Tijdelijke aanduiding voor tekst 2">
            <a:extLst>
              <a:ext uri="{FF2B5EF4-FFF2-40B4-BE49-F238E27FC236}">
                <a16:creationId xmlns:a16="http://schemas.microsoft.com/office/drawing/2014/main" id="{1125C889-4E61-6645-9C06-ECB49C08228E}"/>
              </a:ext>
            </a:extLst>
          </p:cNvPr>
          <p:cNvSpPr>
            <a:spLocks noGrp="1"/>
          </p:cNvSpPr>
          <p:nvPr>
            <p:ph type="body" sz="quarter" idx="28" hasCustomPrompt="1"/>
          </p:nvPr>
        </p:nvSpPr>
        <p:spPr>
          <a:xfrm>
            <a:off x="8137525" y="2425305"/>
            <a:ext cx="912813" cy="503583"/>
          </a:xfrm>
        </p:spPr>
        <p:txBody>
          <a:bodyPr>
            <a:normAutofit/>
          </a:bodyPr>
          <a:lstStyle>
            <a:lvl1pPr marL="0" indent="0">
              <a:buNone/>
              <a:defRPr sz="3200">
                <a:solidFill>
                  <a:schemeClr val="bg1"/>
                </a:solidFill>
                <a:latin typeface="Impact" panose="020B0806030902050204" pitchFamily="34" charset="0"/>
              </a:defRPr>
            </a:lvl1pPr>
          </a:lstStyle>
          <a:p>
            <a:pPr lvl="0"/>
            <a:r>
              <a:rPr lang="en-GB" noProof="0" dirty="0"/>
              <a:t>03</a:t>
            </a:r>
          </a:p>
        </p:txBody>
      </p:sp>
      <p:sp>
        <p:nvSpPr>
          <p:cNvPr id="54" name="Tijdelijke aanduiding voor tekst 37">
            <a:extLst>
              <a:ext uri="{FF2B5EF4-FFF2-40B4-BE49-F238E27FC236}">
                <a16:creationId xmlns:a16="http://schemas.microsoft.com/office/drawing/2014/main" id="{892C9C2C-7DB7-CD48-97B8-AE61DDE64AA0}"/>
              </a:ext>
            </a:extLst>
          </p:cNvPr>
          <p:cNvSpPr>
            <a:spLocks noGrp="1"/>
          </p:cNvSpPr>
          <p:nvPr>
            <p:ph type="body" sz="quarter" idx="29" hasCustomPrompt="1"/>
          </p:nvPr>
        </p:nvSpPr>
        <p:spPr>
          <a:xfrm>
            <a:off x="8137525" y="3208183"/>
            <a:ext cx="2965450" cy="290134"/>
          </a:xfrm>
        </p:spPr>
        <p:txBody>
          <a:bodyPr/>
          <a:lstStyle>
            <a:lvl1pPr marL="0" indent="0">
              <a:buNone/>
              <a:defRPr>
                <a:solidFill>
                  <a:schemeClr val="bg1"/>
                </a:solidFill>
              </a:defRPr>
            </a:lvl1pPr>
          </a:lstStyle>
          <a:p>
            <a:pPr lvl="0"/>
            <a:r>
              <a:rPr lang="en-GB" noProof="0"/>
              <a:t>Sounds familiar?</a:t>
            </a:r>
          </a:p>
        </p:txBody>
      </p:sp>
      <p:sp>
        <p:nvSpPr>
          <p:cNvPr id="55" name="Tijdelijke aanduiding voor tekst 39">
            <a:extLst>
              <a:ext uri="{FF2B5EF4-FFF2-40B4-BE49-F238E27FC236}">
                <a16:creationId xmlns:a16="http://schemas.microsoft.com/office/drawing/2014/main" id="{4670EB6F-9460-CD4E-9A38-4F5550D8EEAD}"/>
              </a:ext>
            </a:extLst>
          </p:cNvPr>
          <p:cNvSpPr>
            <a:spLocks noGrp="1"/>
          </p:cNvSpPr>
          <p:nvPr>
            <p:ph type="body" sz="quarter" idx="30" hasCustomPrompt="1"/>
          </p:nvPr>
        </p:nvSpPr>
        <p:spPr>
          <a:xfrm>
            <a:off x="8137525" y="3644367"/>
            <a:ext cx="2965450" cy="1008063"/>
          </a:xfrm>
        </p:spPr>
        <p:txBody>
          <a:bodyPr>
            <a:noAutofit/>
          </a:bodyPr>
          <a:lstStyle>
            <a:lvl1pPr marL="0" indent="0">
              <a:buNone/>
              <a:defRPr sz="1800" b="1">
                <a:solidFill>
                  <a:schemeClr val="bg1"/>
                </a:solidFill>
              </a:defRPr>
            </a:lvl1pPr>
            <a:lvl2pPr marL="457200" indent="0">
              <a:buNone/>
              <a:defRPr sz="1800">
                <a:solidFill>
                  <a:schemeClr val="bg1"/>
                </a:solidFill>
              </a:defRPr>
            </a:lvl2pPr>
            <a:lvl3pPr marL="914400" indent="0">
              <a:buNone/>
              <a:defRPr sz="1800">
                <a:solidFill>
                  <a:schemeClr val="bg1"/>
                </a:solidFill>
              </a:defRPr>
            </a:lvl3pPr>
            <a:lvl4pPr marL="1371600" indent="0">
              <a:buNone/>
              <a:defRPr sz="1800">
                <a:solidFill>
                  <a:schemeClr val="bg1"/>
                </a:solidFill>
              </a:defRPr>
            </a:lvl4pPr>
            <a:lvl5pPr marL="1828800" indent="0">
              <a:buNone/>
              <a:defRPr sz="1800">
                <a:solidFill>
                  <a:schemeClr val="bg1"/>
                </a:solidFill>
              </a:defRPr>
            </a:lvl5pPr>
          </a:lstStyle>
          <a:p>
            <a:pPr lvl="0"/>
            <a:r>
              <a:rPr lang="en-GB" noProof="0"/>
              <a:t>Insert challenge here</a:t>
            </a:r>
          </a:p>
        </p:txBody>
      </p:sp>
      <p:sp>
        <p:nvSpPr>
          <p:cNvPr id="27" name="Tijdelijke aanduiding voor tekst 14">
            <a:extLst>
              <a:ext uri="{FF2B5EF4-FFF2-40B4-BE49-F238E27FC236}">
                <a16:creationId xmlns:a16="http://schemas.microsoft.com/office/drawing/2014/main" id="{D64368D8-6BBE-1349-B8BB-46B3DFC1986E}"/>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CHALLENGE</a:t>
            </a:r>
          </a:p>
        </p:txBody>
      </p:sp>
      <p:sp>
        <p:nvSpPr>
          <p:cNvPr id="29" name="Titel 10">
            <a:extLst>
              <a:ext uri="{FF2B5EF4-FFF2-40B4-BE49-F238E27FC236}">
                <a16:creationId xmlns:a16="http://schemas.microsoft.com/office/drawing/2014/main" id="{7C103B59-012C-E04B-9EF1-4D02BBA1ED58}"/>
              </a:ext>
            </a:extLst>
          </p:cNvPr>
          <p:cNvSpPr>
            <a:spLocks noGrp="1"/>
          </p:cNvSpPr>
          <p:nvPr>
            <p:ph type="title" hasCustomPrompt="1"/>
          </p:nvPr>
        </p:nvSpPr>
        <p:spPr>
          <a:xfrm>
            <a:off x="838200" y="365125"/>
            <a:ext cx="10515600" cy="1325563"/>
          </a:xfrm>
        </p:spPr>
        <p:txBody>
          <a:bodyPr/>
          <a:lstStyle>
            <a:lvl1pPr algn="ctr">
              <a:defRPr>
                <a:solidFill>
                  <a:schemeClr val="tx1"/>
                </a:solidFill>
              </a:defRPr>
            </a:lvl1pPr>
          </a:lstStyle>
          <a:p>
            <a:r>
              <a:rPr lang="en-GB" noProof="0" dirty="0"/>
              <a:t>Add title</a:t>
            </a:r>
          </a:p>
        </p:txBody>
      </p:sp>
    </p:spTree>
    <p:extLst>
      <p:ext uri="{BB962C8B-B14F-4D97-AF65-F5344CB8AC3E}">
        <p14:creationId xmlns:p14="http://schemas.microsoft.com/office/powerpoint/2010/main" val="21238145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Solutions">
    <p:bg>
      <p:bgPr>
        <a:gradFill>
          <a:gsLst>
            <a:gs pos="0">
              <a:schemeClr val="accent3"/>
            </a:gs>
            <a:gs pos="100000">
              <a:schemeClr val="tx1"/>
            </a:gs>
          </a:gsLst>
          <a:lin ang="5400000" scaled="0"/>
        </a:gradFill>
        <a:effectLst/>
      </p:bgPr>
    </p:bg>
    <p:spTree>
      <p:nvGrpSpPr>
        <p:cNvPr id="1" name=""/>
        <p:cNvGrpSpPr/>
        <p:nvPr/>
      </p:nvGrpSpPr>
      <p:grpSpPr>
        <a:xfrm>
          <a:off x="0" y="0"/>
          <a:ext cx="0" cy="0"/>
          <a:chOff x="0" y="0"/>
          <a:chExt cx="0" cy="0"/>
        </a:xfrm>
      </p:grpSpPr>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tx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SOLUTIONS</a:t>
            </a:r>
            <a:endParaRPr lang="en-GB" dirty="0"/>
          </a:p>
        </p:txBody>
      </p:sp>
      <p:grpSp>
        <p:nvGrpSpPr>
          <p:cNvPr id="32" name="Groep 31">
            <a:extLst>
              <a:ext uri="{FF2B5EF4-FFF2-40B4-BE49-F238E27FC236}">
                <a16:creationId xmlns:a16="http://schemas.microsoft.com/office/drawing/2014/main" id="{131B4A7F-2737-2A4D-A21B-C088E0466376}"/>
              </a:ext>
            </a:extLst>
          </p:cNvPr>
          <p:cNvGrpSpPr/>
          <p:nvPr userDrawn="1"/>
        </p:nvGrpSpPr>
        <p:grpSpPr>
          <a:xfrm>
            <a:off x="939520" y="2502919"/>
            <a:ext cx="10344959" cy="2125840"/>
            <a:chOff x="885973" y="4098576"/>
            <a:chExt cx="10344959" cy="2262905"/>
          </a:xfrm>
        </p:grpSpPr>
        <p:sp>
          <p:nvSpPr>
            <p:cNvPr id="34" name="Afgeronde rechthoek 33">
              <a:extLst>
                <a:ext uri="{FF2B5EF4-FFF2-40B4-BE49-F238E27FC236}">
                  <a16:creationId xmlns:a16="http://schemas.microsoft.com/office/drawing/2014/main" id="{7F5DD24D-BE7A-0847-BC0D-35E150E2D083}"/>
                </a:ext>
              </a:extLst>
            </p:cNvPr>
            <p:cNvSpPr/>
            <p:nvPr/>
          </p:nvSpPr>
          <p:spPr>
            <a:xfrm>
              <a:off x="885973" y="4098577"/>
              <a:ext cx="5134934" cy="2262904"/>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5" name="Afgeronde rechthoek 34">
              <a:extLst>
                <a:ext uri="{FF2B5EF4-FFF2-40B4-BE49-F238E27FC236}">
                  <a16:creationId xmlns:a16="http://schemas.microsoft.com/office/drawing/2014/main" id="{17F6B48E-855D-6A4E-AAF4-AB7DEA054E8F}"/>
                </a:ext>
              </a:extLst>
            </p:cNvPr>
            <p:cNvSpPr/>
            <p:nvPr/>
          </p:nvSpPr>
          <p:spPr>
            <a:xfrm>
              <a:off x="6095999" y="4098576"/>
              <a:ext cx="5134933" cy="2262903"/>
            </a:xfrm>
            <a:prstGeom prst="roundRect">
              <a:avLst>
                <a:gd name="adj" fmla="val 2353"/>
              </a:avLst>
            </a:prstGeom>
            <a:solidFill>
              <a:srgbClr val="151524"/>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5" name="Tijdelijke aanduiding voor tekst 4">
            <a:extLst>
              <a:ext uri="{FF2B5EF4-FFF2-40B4-BE49-F238E27FC236}">
                <a16:creationId xmlns:a16="http://schemas.microsoft.com/office/drawing/2014/main" id="{89ACEED9-FFF8-7048-81AC-57269AF28BD7}"/>
              </a:ext>
            </a:extLst>
          </p:cNvPr>
          <p:cNvSpPr>
            <a:spLocks noGrp="1"/>
          </p:cNvSpPr>
          <p:nvPr>
            <p:ph type="body" sz="quarter" idx="34" hasCustomPrompt="1"/>
          </p:nvPr>
        </p:nvSpPr>
        <p:spPr>
          <a:xfrm>
            <a:off x="1974575" y="2844802"/>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8" name="Tijdelijke aanduiding voor tekst 7">
            <a:extLst>
              <a:ext uri="{FF2B5EF4-FFF2-40B4-BE49-F238E27FC236}">
                <a16:creationId xmlns:a16="http://schemas.microsoft.com/office/drawing/2014/main" id="{601EB528-8A71-084A-A72A-4F05030C620B}"/>
              </a:ext>
            </a:extLst>
          </p:cNvPr>
          <p:cNvSpPr>
            <a:spLocks noGrp="1"/>
          </p:cNvSpPr>
          <p:nvPr>
            <p:ph type="body" sz="quarter" idx="35" hasCustomPrompt="1"/>
          </p:nvPr>
        </p:nvSpPr>
        <p:spPr>
          <a:xfrm>
            <a:off x="1974850" y="3976689"/>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57" name="Tijdelijke aanduiding voor tekst 7">
            <a:extLst>
              <a:ext uri="{FF2B5EF4-FFF2-40B4-BE49-F238E27FC236}">
                <a16:creationId xmlns:a16="http://schemas.microsoft.com/office/drawing/2014/main" id="{0106EFEE-FAF1-394A-B5DC-8B8E9C30849D}"/>
              </a:ext>
            </a:extLst>
          </p:cNvPr>
          <p:cNvSpPr>
            <a:spLocks noGrp="1"/>
          </p:cNvSpPr>
          <p:nvPr>
            <p:ph type="body" sz="quarter" idx="36" hasCustomPrompt="1"/>
          </p:nvPr>
        </p:nvSpPr>
        <p:spPr>
          <a:xfrm>
            <a:off x="1974850" y="4212243"/>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
        <p:nvSpPr>
          <p:cNvPr id="58" name="Tijdelijke aanduiding voor tekst 4">
            <a:extLst>
              <a:ext uri="{FF2B5EF4-FFF2-40B4-BE49-F238E27FC236}">
                <a16:creationId xmlns:a16="http://schemas.microsoft.com/office/drawing/2014/main" id="{32261B1A-535F-CB42-A2D3-D7C1288B85A8}"/>
              </a:ext>
            </a:extLst>
          </p:cNvPr>
          <p:cNvSpPr>
            <a:spLocks noGrp="1"/>
          </p:cNvSpPr>
          <p:nvPr>
            <p:ph type="body" sz="quarter" idx="37" hasCustomPrompt="1"/>
          </p:nvPr>
        </p:nvSpPr>
        <p:spPr>
          <a:xfrm>
            <a:off x="7066785" y="2844802"/>
            <a:ext cx="3856314" cy="1131266"/>
          </a:xfrm>
        </p:spPr>
        <p:txBody>
          <a:bodyPr>
            <a:noAutofit/>
          </a:bodyPr>
          <a:lstStyle>
            <a:lvl1pPr marL="0" indent="0">
              <a:buNone/>
              <a:defRPr sz="4000">
                <a:solidFill>
                  <a:schemeClr val="bg1"/>
                </a:solidFill>
                <a:latin typeface="Impact" panose="020B0806030902050204" pitchFamily="34" charset="0"/>
              </a:defRPr>
            </a:lvl1pPr>
            <a:lvl2pPr marL="457200" indent="0">
              <a:buNone/>
              <a:defRPr sz="4000">
                <a:solidFill>
                  <a:schemeClr val="bg1"/>
                </a:solidFill>
                <a:latin typeface="Impact" panose="020B0806030902050204" pitchFamily="34" charset="0"/>
              </a:defRPr>
            </a:lvl2pPr>
            <a:lvl3pPr marL="914400" indent="0">
              <a:buNone/>
              <a:defRPr sz="4000">
                <a:solidFill>
                  <a:schemeClr val="bg1"/>
                </a:solidFill>
                <a:latin typeface="Impact" panose="020B0806030902050204" pitchFamily="34" charset="0"/>
              </a:defRPr>
            </a:lvl3pPr>
            <a:lvl4pPr marL="1371600" indent="0">
              <a:buNone/>
              <a:defRPr sz="4000">
                <a:solidFill>
                  <a:schemeClr val="bg1"/>
                </a:solidFill>
                <a:latin typeface="Impact" panose="020B0806030902050204" pitchFamily="34" charset="0"/>
              </a:defRPr>
            </a:lvl4pPr>
            <a:lvl5pPr marL="1828800" indent="0">
              <a:buNone/>
              <a:defRPr sz="4000">
                <a:solidFill>
                  <a:schemeClr val="bg1"/>
                </a:solidFill>
                <a:latin typeface="Impact" panose="020B0806030902050204" pitchFamily="34" charset="0"/>
              </a:defRPr>
            </a:lvl5pPr>
          </a:lstStyle>
          <a:p>
            <a:pPr lvl="0"/>
            <a:r>
              <a:rPr lang="nl-NL" dirty="0"/>
              <a:t>INSERT NAME OF SOLUTION HERE</a:t>
            </a:r>
            <a:endParaRPr lang="en-GB" dirty="0"/>
          </a:p>
        </p:txBody>
      </p:sp>
      <p:sp>
        <p:nvSpPr>
          <p:cNvPr id="59" name="Tijdelijke aanduiding voor tekst 7">
            <a:extLst>
              <a:ext uri="{FF2B5EF4-FFF2-40B4-BE49-F238E27FC236}">
                <a16:creationId xmlns:a16="http://schemas.microsoft.com/office/drawing/2014/main" id="{DC435372-592A-A548-9D1B-20C5442FFAF9}"/>
              </a:ext>
            </a:extLst>
          </p:cNvPr>
          <p:cNvSpPr>
            <a:spLocks noGrp="1"/>
          </p:cNvSpPr>
          <p:nvPr>
            <p:ph type="body" sz="quarter" idx="38" hasCustomPrompt="1"/>
          </p:nvPr>
        </p:nvSpPr>
        <p:spPr>
          <a:xfrm>
            <a:off x="7067060" y="3976689"/>
            <a:ext cx="3856038" cy="211413"/>
          </a:xfrm>
        </p:spPr>
        <p:txBody>
          <a:bodyPr>
            <a:noAutofit/>
          </a:bodyPr>
          <a:lstStyle>
            <a:lvl1pPr marL="0" indent="0">
              <a:buNone/>
              <a:defRPr sz="1100">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nl-NL" dirty="0" err="1"/>
              <a:t>Something</a:t>
            </a:r>
            <a:r>
              <a:rPr lang="nl-NL" dirty="0"/>
              <a:t> Power.</a:t>
            </a:r>
            <a:endParaRPr lang="en-GB" dirty="0"/>
          </a:p>
        </p:txBody>
      </p:sp>
      <p:sp>
        <p:nvSpPr>
          <p:cNvPr id="60" name="Tijdelijke aanduiding voor tekst 7">
            <a:extLst>
              <a:ext uri="{FF2B5EF4-FFF2-40B4-BE49-F238E27FC236}">
                <a16:creationId xmlns:a16="http://schemas.microsoft.com/office/drawing/2014/main" id="{B97C4AA6-1D41-2A41-84A5-04650F60EB10}"/>
              </a:ext>
            </a:extLst>
          </p:cNvPr>
          <p:cNvSpPr>
            <a:spLocks noGrp="1"/>
          </p:cNvSpPr>
          <p:nvPr>
            <p:ph type="body" sz="quarter" idx="39" hasCustomPrompt="1"/>
          </p:nvPr>
        </p:nvSpPr>
        <p:spPr>
          <a:xfrm>
            <a:off x="7067060" y="4212243"/>
            <a:ext cx="3856038" cy="211413"/>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dirty="0" err="1"/>
              <a:t>Lorem</a:t>
            </a:r>
            <a:r>
              <a:rPr lang="nl-NL" dirty="0"/>
              <a:t> </a:t>
            </a:r>
            <a:r>
              <a:rPr lang="nl-NL" dirty="0" err="1"/>
              <a:t>ipsum</a:t>
            </a:r>
            <a:r>
              <a:rPr lang="nl-NL" dirty="0"/>
              <a:t> </a:t>
            </a:r>
            <a:r>
              <a:rPr lang="nl-NL" dirty="0" err="1"/>
              <a:t>dolor</a:t>
            </a:r>
            <a:r>
              <a:rPr lang="nl-NL" dirty="0"/>
              <a:t> si </a:t>
            </a:r>
            <a:r>
              <a:rPr lang="nl-NL" dirty="0" err="1"/>
              <a:t>amet</a:t>
            </a:r>
            <a:r>
              <a:rPr lang="nl-NL" dirty="0"/>
              <a:t>. </a:t>
            </a:r>
            <a:r>
              <a:rPr lang="nl-NL" dirty="0" err="1"/>
              <a:t>Lorem</a:t>
            </a:r>
            <a:r>
              <a:rPr lang="nl-NL" dirty="0"/>
              <a:t> </a:t>
            </a:r>
            <a:r>
              <a:rPr lang="nl-NL" dirty="0" err="1"/>
              <a:t>ipsum</a:t>
            </a:r>
            <a:r>
              <a:rPr lang="nl-NL" dirty="0"/>
              <a:t> </a:t>
            </a:r>
            <a:r>
              <a:rPr lang="nl-NL" dirty="0" err="1"/>
              <a:t>dolor</a:t>
            </a:r>
            <a:r>
              <a:rPr lang="nl-NL" dirty="0"/>
              <a:t>.</a:t>
            </a:r>
            <a:endParaRPr lang="en-GB" dirty="0"/>
          </a:p>
        </p:txBody>
      </p:sp>
      <p:sp>
        <p:nvSpPr>
          <p:cNvPr id="3" name="Tijdelijke aanduiding voor afbeelding 2">
            <a:extLst>
              <a:ext uri="{FF2B5EF4-FFF2-40B4-BE49-F238E27FC236}">
                <a16:creationId xmlns:a16="http://schemas.microsoft.com/office/drawing/2014/main" id="{69E114A5-6F5F-3B4A-8404-160A1D20FDE6}"/>
              </a:ext>
            </a:extLst>
          </p:cNvPr>
          <p:cNvSpPr>
            <a:spLocks noGrp="1"/>
          </p:cNvSpPr>
          <p:nvPr>
            <p:ph type="pic" sz="quarter" idx="40" hasCustomPrompt="1"/>
          </p:nvPr>
        </p:nvSpPr>
        <p:spPr>
          <a:xfrm>
            <a:off x="1144588" y="2844801"/>
            <a:ext cx="684212" cy="684213"/>
          </a:xfrm>
        </p:spPr>
        <p:txBody>
          <a:bodyPr anchor="ctr"/>
          <a:lstStyle>
            <a:lvl1pPr marL="0" indent="0" algn="ctr">
              <a:buNone/>
              <a:defRPr>
                <a:solidFill>
                  <a:schemeClr val="bg1"/>
                </a:solidFill>
              </a:defRPr>
            </a:lvl1pPr>
          </a:lstStyle>
          <a:p>
            <a:r>
              <a:rPr lang="en-GB" dirty="0"/>
              <a:t>icon</a:t>
            </a:r>
          </a:p>
        </p:txBody>
      </p:sp>
      <p:sp>
        <p:nvSpPr>
          <p:cNvPr id="28" name="Tijdelijke aanduiding voor afbeelding 2">
            <a:extLst>
              <a:ext uri="{FF2B5EF4-FFF2-40B4-BE49-F238E27FC236}">
                <a16:creationId xmlns:a16="http://schemas.microsoft.com/office/drawing/2014/main" id="{8B353ECB-57C4-EC4A-972F-BB7103451730}"/>
              </a:ext>
            </a:extLst>
          </p:cNvPr>
          <p:cNvSpPr>
            <a:spLocks noGrp="1"/>
          </p:cNvSpPr>
          <p:nvPr>
            <p:ph type="pic" sz="quarter" idx="41" hasCustomPrompt="1"/>
          </p:nvPr>
        </p:nvSpPr>
        <p:spPr>
          <a:xfrm>
            <a:off x="6267457" y="2844800"/>
            <a:ext cx="684212" cy="684213"/>
          </a:xfrm>
        </p:spPr>
        <p:txBody>
          <a:bodyPr anchor="ctr"/>
          <a:lstStyle>
            <a:lvl1pPr marL="0" indent="0" algn="ctr">
              <a:buNone/>
              <a:defRPr>
                <a:solidFill>
                  <a:schemeClr val="bg1"/>
                </a:solidFill>
              </a:defRPr>
            </a:lvl1pPr>
          </a:lstStyle>
          <a:p>
            <a:r>
              <a:rPr lang="en-GB" dirty="0"/>
              <a:t>icon</a:t>
            </a:r>
          </a:p>
        </p:txBody>
      </p:sp>
      <p:sp>
        <p:nvSpPr>
          <p:cNvPr id="4" name="Titel 3">
            <a:extLst>
              <a:ext uri="{FF2B5EF4-FFF2-40B4-BE49-F238E27FC236}">
                <a16:creationId xmlns:a16="http://schemas.microsoft.com/office/drawing/2014/main" id="{9C8DA37A-FE6B-A543-85A5-F77F910808F4}"/>
              </a:ext>
            </a:extLst>
          </p:cNvPr>
          <p:cNvSpPr>
            <a:spLocks noGrp="1"/>
          </p:cNvSpPr>
          <p:nvPr>
            <p:ph type="title"/>
          </p:nvPr>
        </p:nvSpPr>
        <p:spPr/>
        <p:txBody>
          <a:bodyPr/>
          <a:lstStyle>
            <a:lvl1pPr marL="0" indent="0" algn="ctr">
              <a:tabLst>
                <a:tab pos="6165850" algn="l"/>
              </a:tabLst>
              <a:defRPr/>
            </a:lvl1pPr>
          </a:lstStyle>
          <a:p>
            <a:r>
              <a:rPr lang="nl-NL" dirty="0"/>
              <a:t>Klik om stijl te bewerken</a:t>
            </a:r>
            <a:endParaRPr lang="en-GB" dirty="0"/>
          </a:p>
        </p:txBody>
      </p:sp>
    </p:spTree>
    <p:extLst>
      <p:ext uri="{BB962C8B-B14F-4D97-AF65-F5344CB8AC3E}">
        <p14:creationId xmlns:p14="http://schemas.microsoft.com/office/powerpoint/2010/main" val="39589500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ork we did">
    <p:bg>
      <p:bgPr>
        <a:gradFill>
          <a:gsLst>
            <a:gs pos="100000">
              <a:schemeClr val="accent3"/>
            </a:gs>
            <a:gs pos="25000">
              <a:schemeClr val="tx1"/>
            </a:gs>
          </a:gsLst>
          <a:lin ang="5400000" scaled="0"/>
        </a:gradFill>
        <a:effectLst/>
      </p:bgPr>
    </p:bg>
    <p:spTree>
      <p:nvGrpSpPr>
        <p:cNvPr id="1" name=""/>
        <p:cNvGrpSpPr/>
        <p:nvPr/>
      </p:nvGrpSpPr>
      <p:grpSpPr>
        <a:xfrm>
          <a:off x="0" y="0"/>
          <a:ext cx="0" cy="0"/>
          <a:chOff x="0" y="0"/>
          <a:chExt cx="0" cy="0"/>
        </a:xfrm>
      </p:grpSpPr>
      <p:sp>
        <p:nvSpPr>
          <p:cNvPr id="16" name="Titel 1">
            <a:extLst>
              <a:ext uri="{FF2B5EF4-FFF2-40B4-BE49-F238E27FC236}">
                <a16:creationId xmlns:a16="http://schemas.microsoft.com/office/drawing/2014/main" id="{FD24D5B5-442A-064D-992C-9232E02CAFF3}"/>
              </a:ext>
            </a:extLst>
          </p:cNvPr>
          <p:cNvSpPr txBox="1">
            <a:spLocks/>
          </p:cNvSpPr>
          <p:nvPr userDrawn="1"/>
        </p:nvSpPr>
        <p:spPr>
          <a:xfrm>
            <a:off x="-1123950" y="481202"/>
            <a:ext cx="14439900" cy="2228850"/>
          </a:xfrm>
          <a:prstGeom prst="rect">
            <a:avLst/>
          </a:prstGeom>
          <a:noFill/>
          <a:ln>
            <a:noFill/>
          </a:ln>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Impact" panose="020B0806030902050204" pitchFamily="34" charset="0"/>
                <a:ea typeface="+mj-ea"/>
                <a:cs typeface="+mj-cs"/>
              </a:defRPr>
            </a:lvl1pPr>
          </a:lstStyle>
          <a:p>
            <a:pPr>
              <a:lnSpc>
                <a:spcPts val="15000"/>
              </a:lnSpc>
            </a:pPr>
            <a:r>
              <a:rPr lang="en-AU" sz="17500" dirty="0">
                <a:ln>
                  <a:solidFill>
                    <a:srgbClr val="E1E8E1"/>
                  </a:solidFill>
                </a:ln>
                <a:noFill/>
              </a:rPr>
              <a:t>POWER. NOW. WIN. NOW. GROW. NOW.</a:t>
            </a:r>
          </a:p>
        </p:txBody>
      </p:sp>
      <p:cxnSp>
        <p:nvCxnSpPr>
          <p:cNvPr id="17" name="Rechte verbindingslijn 16">
            <a:extLst>
              <a:ext uri="{FF2B5EF4-FFF2-40B4-BE49-F238E27FC236}">
                <a16:creationId xmlns:a16="http://schemas.microsoft.com/office/drawing/2014/main" id="{2ED80D6C-CA36-544A-8807-581437CEC656}"/>
              </a:ext>
            </a:extLst>
          </p:cNvPr>
          <p:cNvCxnSpPr>
            <a:cxnSpLocks/>
          </p:cNvCxnSpPr>
          <p:nvPr userDrawn="1"/>
        </p:nvCxnSpPr>
        <p:spPr>
          <a:xfrm>
            <a:off x="-525392" y="5264550"/>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cxnSp>
        <p:nvCxnSpPr>
          <p:cNvPr id="22" name="Rechte verbindingslijn 21">
            <a:extLst>
              <a:ext uri="{FF2B5EF4-FFF2-40B4-BE49-F238E27FC236}">
                <a16:creationId xmlns:a16="http://schemas.microsoft.com/office/drawing/2014/main" id="{6FE7BE9F-0928-7545-A62D-75E1FB45080A}"/>
              </a:ext>
            </a:extLst>
          </p:cNvPr>
          <p:cNvCxnSpPr>
            <a:cxnSpLocks/>
          </p:cNvCxnSpPr>
          <p:nvPr userDrawn="1"/>
        </p:nvCxnSpPr>
        <p:spPr>
          <a:xfrm>
            <a:off x="10401336"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sp>
        <p:nvSpPr>
          <p:cNvPr id="24" name="Afgeronde rechthoek 23">
            <a:extLst>
              <a:ext uri="{FF2B5EF4-FFF2-40B4-BE49-F238E27FC236}">
                <a16:creationId xmlns:a16="http://schemas.microsoft.com/office/drawing/2014/main" id="{1E656D84-E5FD-8F42-95D3-BE9DA049B6D8}"/>
              </a:ext>
            </a:extLst>
          </p:cNvPr>
          <p:cNvSpPr/>
          <p:nvPr/>
        </p:nvSpPr>
        <p:spPr>
          <a:xfrm>
            <a:off x="3297466" y="889963"/>
            <a:ext cx="3391055" cy="2161212"/>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9" name="Afgeronde rechthoek 28">
            <a:extLst>
              <a:ext uri="{FF2B5EF4-FFF2-40B4-BE49-F238E27FC236}">
                <a16:creationId xmlns:a16="http://schemas.microsoft.com/office/drawing/2014/main" id="{5AB0DFB7-F10F-0043-8764-34C5E8406BD2}"/>
              </a:ext>
            </a:extLst>
          </p:cNvPr>
          <p:cNvSpPr/>
          <p:nvPr/>
        </p:nvSpPr>
        <p:spPr>
          <a:xfrm>
            <a:off x="7082066" y="2955465"/>
            <a:ext cx="3391055" cy="2161212"/>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3" name="Afgeronde rechthoek 32">
            <a:extLst>
              <a:ext uri="{FF2B5EF4-FFF2-40B4-BE49-F238E27FC236}">
                <a16:creationId xmlns:a16="http://schemas.microsoft.com/office/drawing/2014/main" id="{02AF4ADD-E30A-A247-A5A9-0D642DC2B4BB}"/>
              </a:ext>
            </a:extLst>
          </p:cNvPr>
          <p:cNvSpPr/>
          <p:nvPr/>
        </p:nvSpPr>
        <p:spPr>
          <a:xfrm>
            <a:off x="2446249" y="3899294"/>
            <a:ext cx="3391055" cy="2137280"/>
          </a:xfrm>
          <a:prstGeom prst="roundRect">
            <a:avLst>
              <a:gd name="adj" fmla="val 2353"/>
            </a:avLst>
          </a:prstGeom>
          <a:solidFill>
            <a:srgbClr val="FFFFFF">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3" name="Tijdelijke aanduiding voor afbeelding 6">
            <a:extLst>
              <a:ext uri="{FF2B5EF4-FFF2-40B4-BE49-F238E27FC236}">
                <a16:creationId xmlns:a16="http://schemas.microsoft.com/office/drawing/2014/main" id="{350DF5E4-CBD0-B741-BCE7-1FC932E657B7}"/>
              </a:ext>
            </a:extLst>
          </p:cNvPr>
          <p:cNvSpPr>
            <a:spLocks noGrp="1"/>
          </p:cNvSpPr>
          <p:nvPr>
            <p:ph type="pic" sz="quarter" idx="15" hasCustomPrompt="1"/>
          </p:nvPr>
        </p:nvSpPr>
        <p:spPr>
          <a:xfrm>
            <a:off x="8865572" y="6205557"/>
            <a:ext cx="1363663" cy="517525"/>
          </a:xfrm>
        </p:spPr>
        <p:txBody>
          <a:bodyPr anchor="ctr"/>
          <a:lstStyle>
            <a:lvl1pPr marL="0" indent="0" algn="ctr">
              <a:buNone/>
              <a:defRPr/>
            </a:lvl1pPr>
          </a:lstStyle>
          <a:p>
            <a:r>
              <a:rPr lang="en-GB" dirty="0"/>
              <a:t>Logo</a:t>
            </a:r>
          </a:p>
        </p:txBody>
      </p:sp>
      <p:sp>
        <p:nvSpPr>
          <p:cNvPr id="54" name="Tijdelijke aanduiding voor afbeelding 6">
            <a:extLst>
              <a:ext uri="{FF2B5EF4-FFF2-40B4-BE49-F238E27FC236}">
                <a16:creationId xmlns:a16="http://schemas.microsoft.com/office/drawing/2014/main" id="{DEEDD666-C76A-8348-B6A6-21A4E1A485CD}"/>
              </a:ext>
            </a:extLst>
          </p:cNvPr>
          <p:cNvSpPr>
            <a:spLocks noGrp="1"/>
          </p:cNvSpPr>
          <p:nvPr>
            <p:ph type="pic" sz="quarter" idx="16" hasCustomPrompt="1"/>
          </p:nvPr>
        </p:nvSpPr>
        <p:spPr>
          <a:xfrm>
            <a:off x="10573438" y="6205557"/>
            <a:ext cx="1363663" cy="517525"/>
          </a:xfrm>
        </p:spPr>
        <p:txBody>
          <a:bodyPr anchor="ctr"/>
          <a:lstStyle>
            <a:lvl1pPr marL="0" indent="0" algn="ctr">
              <a:buNone/>
              <a:defRPr/>
            </a:lvl1pPr>
          </a:lstStyle>
          <a:p>
            <a:r>
              <a:rPr lang="en-GB" dirty="0"/>
              <a:t>Logo</a:t>
            </a:r>
          </a:p>
        </p:txBody>
      </p:sp>
      <p:cxnSp>
        <p:nvCxnSpPr>
          <p:cNvPr id="55" name="Rechte verbindingslijn 54">
            <a:extLst>
              <a:ext uri="{FF2B5EF4-FFF2-40B4-BE49-F238E27FC236}">
                <a16:creationId xmlns:a16="http://schemas.microsoft.com/office/drawing/2014/main" id="{EE07EDFF-0826-AA49-9B47-124A75FD9D1B}"/>
              </a:ext>
            </a:extLst>
          </p:cNvPr>
          <p:cNvCxnSpPr>
            <a:cxnSpLocks/>
          </p:cNvCxnSpPr>
          <p:nvPr userDrawn="1"/>
        </p:nvCxnSpPr>
        <p:spPr>
          <a:xfrm>
            <a:off x="8693470"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cxnSp>
        <p:nvCxnSpPr>
          <p:cNvPr id="56" name="Rechte verbindingslijn 55">
            <a:extLst>
              <a:ext uri="{FF2B5EF4-FFF2-40B4-BE49-F238E27FC236}">
                <a16:creationId xmlns:a16="http://schemas.microsoft.com/office/drawing/2014/main" id="{F2362FC3-F196-4343-ACE3-8ACACC44BF69}"/>
              </a:ext>
            </a:extLst>
          </p:cNvPr>
          <p:cNvCxnSpPr>
            <a:cxnSpLocks/>
          </p:cNvCxnSpPr>
          <p:nvPr userDrawn="1"/>
        </p:nvCxnSpPr>
        <p:spPr>
          <a:xfrm>
            <a:off x="6985604"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sp>
        <p:nvSpPr>
          <p:cNvPr id="61" name="Tijdelijke aanduiding voor afbeelding 6">
            <a:extLst>
              <a:ext uri="{FF2B5EF4-FFF2-40B4-BE49-F238E27FC236}">
                <a16:creationId xmlns:a16="http://schemas.microsoft.com/office/drawing/2014/main" id="{DA6B78ED-C24F-334F-99D7-708E7B1070AE}"/>
              </a:ext>
            </a:extLst>
          </p:cNvPr>
          <p:cNvSpPr>
            <a:spLocks noGrp="1"/>
          </p:cNvSpPr>
          <p:nvPr>
            <p:ph type="pic" sz="quarter" idx="17" hasCustomPrompt="1"/>
          </p:nvPr>
        </p:nvSpPr>
        <p:spPr>
          <a:xfrm>
            <a:off x="5449840" y="6205557"/>
            <a:ext cx="1363663" cy="517525"/>
          </a:xfrm>
        </p:spPr>
        <p:txBody>
          <a:bodyPr anchor="ctr"/>
          <a:lstStyle>
            <a:lvl1pPr marL="0" indent="0" algn="ctr">
              <a:buNone/>
              <a:defRPr/>
            </a:lvl1pPr>
          </a:lstStyle>
          <a:p>
            <a:r>
              <a:rPr lang="en-GB" dirty="0"/>
              <a:t>Logo</a:t>
            </a:r>
          </a:p>
        </p:txBody>
      </p:sp>
      <p:sp>
        <p:nvSpPr>
          <p:cNvPr id="62" name="Tijdelijke aanduiding voor afbeelding 6">
            <a:extLst>
              <a:ext uri="{FF2B5EF4-FFF2-40B4-BE49-F238E27FC236}">
                <a16:creationId xmlns:a16="http://schemas.microsoft.com/office/drawing/2014/main" id="{89226F05-CEA3-8F48-B797-79FECDA84EF4}"/>
              </a:ext>
            </a:extLst>
          </p:cNvPr>
          <p:cNvSpPr>
            <a:spLocks noGrp="1"/>
          </p:cNvSpPr>
          <p:nvPr>
            <p:ph type="pic" sz="quarter" idx="18" hasCustomPrompt="1"/>
          </p:nvPr>
        </p:nvSpPr>
        <p:spPr>
          <a:xfrm>
            <a:off x="7157706" y="6205557"/>
            <a:ext cx="1363663" cy="517525"/>
          </a:xfrm>
        </p:spPr>
        <p:txBody>
          <a:bodyPr anchor="ctr"/>
          <a:lstStyle>
            <a:lvl1pPr marL="0" indent="0" algn="ctr">
              <a:buNone/>
              <a:defRPr/>
            </a:lvl1pPr>
          </a:lstStyle>
          <a:p>
            <a:r>
              <a:rPr lang="en-GB" dirty="0"/>
              <a:t>Logo</a:t>
            </a:r>
          </a:p>
        </p:txBody>
      </p:sp>
      <p:cxnSp>
        <p:nvCxnSpPr>
          <p:cNvPr id="63" name="Rechte verbindingslijn 62">
            <a:extLst>
              <a:ext uri="{FF2B5EF4-FFF2-40B4-BE49-F238E27FC236}">
                <a16:creationId xmlns:a16="http://schemas.microsoft.com/office/drawing/2014/main" id="{63D3856F-1087-614D-99FA-76836B3BD480}"/>
              </a:ext>
            </a:extLst>
          </p:cNvPr>
          <p:cNvCxnSpPr>
            <a:cxnSpLocks/>
          </p:cNvCxnSpPr>
          <p:nvPr userDrawn="1"/>
        </p:nvCxnSpPr>
        <p:spPr>
          <a:xfrm>
            <a:off x="5282928"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cxnSp>
        <p:nvCxnSpPr>
          <p:cNvPr id="64" name="Rechte verbindingslijn 63">
            <a:extLst>
              <a:ext uri="{FF2B5EF4-FFF2-40B4-BE49-F238E27FC236}">
                <a16:creationId xmlns:a16="http://schemas.microsoft.com/office/drawing/2014/main" id="{D2700AB9-766A-E24B-B656-33C422F844F0}"/>
              </a:ext>
            </a:extLst>
          </p:cNvPr>
          <p:cNvCxnSpPr>
            <a:cxnSpLocks/>
          </p:cNvCxnSpPr>
          <p:nvPr userDrawn="1"/>
        </p:nvCxnSpPr>
        <p:spPr>
          <a:xfrm>
            <a:off x="3575062"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sp>
        <p:nvSpPr>
          <p:cNvPr id="65" name="Tijdelijke aanduiding voor afbeelding 6">
            <a:extLst>
              <a:ext uri="{FF2B5EF4-FFF2-40B4-BE49-F238E27FC236}">
                <a16:creationId xmlns:a16="http://schemas.microsoft.com/office/drawing/2014/main" id="{F135ED4C-D438-274B-83F1-290B1362FBDB}"/>
              </a:ext>
            </a:extLst>
          </p:cNvPr>
          <p:cNvSpPr>
            <a:spLocks noGrp="1"/>
          </p:cNvSpPr>
          <p:nvPr>
            <p:ph type="pic" sz="quarter" idx="19" hasCustomPrompt="1"/>
          </p:nvPr>
        </p:nvSpPr>
        <p:spPr>
          <a:xfrm>
            <a:off x="2039298" y="6205557"/>
            <a:ext cx="1363663" cy="517525"/>
          </a:xfrm>
        </p:spPr>
        <p:txBody>
          <a:bodyPr anchor="ctr"/>
          <a:lstStyle>
            <a:lvl1pPr marL="0" indent="0" algn="ctr">
              <a:buNone/>
              <a:defRPr/>
            </a:lvl1pPr>
          </a:lstStyle>
          <a:p>
            <a:r>
              <a:rPr lang="en-GB" dirty="0"/>
              <a:t>Logo</a:t>
            </a:r>
          </a:p>
        </p:txBody>
      </p:sp>
      <p:sp>
        <p:nvSpPr>
          <p:cNvPr id="66" name="Tijdelijke aanduiding voor afbeelding 6">
            <a:extLst>
              <a:ext uri="{FF2B5EF4-FFF2-40B4-BE49-F238E27FC236}">
                <a16:creationId xmlns:a16="http://schemas.microsoft.com/office/drawing/2014/main" id="{F01D0ED8-F1C0-AD4D-8D6B-E11BAF149ECA}"/>
              </a:ext>
            </a:extLst>
          </p:cNvPr>
          <p:cNvSpPr>
            <a:spLocks noGrp="1"/>
          </p:cNvSpPr>
          <p:nvPr>
            <p:ph type="pic" sz="quarter" idx="20" hasCustomPrompt="1"/>
          </p:nvPr>
        </p:nvSpPr>
        <p:spPr>
          <a:xfrm>
            <a:off x="3747164" y="6205557"/>
            <a:ext cx="1363663" cy="517525"/>
          </a:xfrm>
        </p:spPr>
        <p:txBody>
          <a:bodyPr anchor="ctr"/>
          <a:lstStyle>
            <a:lvl1pPr marL="0" indent="0" algn="ctr">
              <a:buNone/>
              <a:defRPr/>
            </a:lvl1pPr>
          </a:lstStyle>
          <a:p>
            <a:r>
              <a:rPr lang="en-GB" dirty="0"/>
              <a:t>Logo</a:t>
            </a:r>
          </a:p>
        </p:txBody>
      </p:sp>
      <p:cxnSp>
        <p:nvCxnSpPr>
          <p:cNvPr id="67" name="Rechte verbindingslijn 66">
            <a:extLst>
              <a:ext uri="{FF2B5EF4-FFF2-40B4-BE49-F238E27FC236}">
                <a16:creationId xmlns:a16="http://schemas.microsoft.com/office/drawing/2014/main" id="{CB2DD72A-A37C-D142-A789-23FBC7A41721}"/>
              </a:ext>
            </a:extLst>
          </p:cNvPr>
          <p:cNvCxnSpPr>
            <a:cxnSpLocks/>
          </p:cNvCxnSpPr>
          <p:nvPr userDrawn="1"/>
        </p:nvCxnSpPr>
        <p:spPr>
          <a:xfrm>
            <a:off x="1864249" y="6364081"/>
            <a:ext cx="0" cy="200476"/>
          </a:xfrm>
          <a:prstGeom prst="line">
            <a:avLst/>
          </a:prstGeom>
          <a:ln>
            <a:solidFill>
              <a:srgbClr val="151524"/>
            </a:solidFill>
          </a:ln>
        </p:spPr>
        <p:style>
          <a:lnRef idx="1">
            <a:schemeClr val="accent1"/>
          </a:lnRef>
          <a:fillRef idx="0">
            <a:schemeClr val="accent1"/>
          </a:fillRef>
          <a:effectRef idx="0">
            <a:schemeClr val="accent1"/>
          </a:effectRef>
          <a:fontRef idx="minor">
            <a:schemeClr val="tx1"/>
          </a:fontRef>
        </p:style>
      </p:cxnSp>
      <p:sp>
        <p:nvSpPr>
          <p:cNvPr id="68" name="Tijdelijke aanduiding voor afbeelding 6">
            <a:extLst>
              <a:ext uri="{FF2B5EF4-FFF2-40B4-BE49-F238E27FC236}">
                <a16:creationId xmlns:a16="http://schemas.microsoft.com/office/drawing/2014/main" id="{14EB7013-0436-9741-B8AC-5D02B8DC71BB}"/>
              </a:ext>
            </a:extLst>
          </p:cNvPr>
          <p:cNvSpPr>
            <a:spLocks noGrp="1"/>
          </p:cNvSpPr>
          <p:nvPr>
            <p:ph type="pic" sz="quarter" idx="21" hasCustomPrompt="1"/>
          </p:nvPr>
        </p:nvSpPr>
        <p:spPr>
          <a:xfrm>
            <a:off x="328485" y="6205557"/>
            <a:ext cx="1363663" cy="517525"/>
          </a:xfrm>
        </p:spPr>
        <p:txBody>
          <a:bodyPr anchor="ctr"/>
          <a:lstStyle>
            <a:lvl1pPr marL="0" indent="0" algn="ctr">
              <a:buNone/>
              <a:defRPr/>
            </a:lvl1pPr>
          </a:lstStyle>
          <a:p>
            <a:r>
              <a:rPr lang="en-GB" dirty="0"/>
              <a:t>Logo</a:t>
            </a:r>
          </a:p>
        </p:txBody>
      </p:sp>
      <p:sp>
        <p:nvSpPr>
          <p:cNvPr id="69" name="Tijdelijke aanduiding voor afbeelding 6">
            <a:extLst>
              <a:ext uri="{FF2B5EF4-FFF2-40B4-BE49-F238E27FC236}">
                <a16:creationId xmlns:a16="http://schemas.microsoft.com/office/drawing/2014/main" id="{6B11D60B-E569-3949-863B-7D839CFE6D56}"/>
              </a:ext>
            </a:extLst>
          </p:cNvPr>
          <p:cNvSpPr>
            <a:spLocks noGrp="1"/>
          </p:cNvSpPr>
          <p:nvPr>
            <p:ph type="pic" sz="quarter" idx="22" hasCustomPrompt="1"/>
          </p:nvPr>
        </p:nvSpPr>
        <p:spPr>
          <a:xfrm>
            <a:off x="2708724" y="4093505"/>
            <a:ext cx="1363663" cy="517525"/>
          </a:xfrm>
        </p:spPr>
        <p:txBody>
          <a:bodyPr anchor="ctr"/>
          <a:lstStyle>
            <a:lvl1pPr marL="0" indent="0" algn="ctr">
              <a:buNone/>
              <a:defRPr/>
            </a:lvl1pPr>
          </a:lstStyle>
          <a:p>
            <a:r>
              <a:rPr lang="en-GB" dirty="0"/>
              <a:t>Logo</a:t>
            </a:r>
          </a:p>
        </p:txBody>
      </p:sp>
      <p:sp>
        <p:nvSpPr>
          <p:cNvPr id="70" name="Tijdelijke aanduiding voor afbeelding 6">
            <a:extLst>
              <a:ext uri="{FF2B5EF4-FFF2-40B4-BE49-F238E27FC236}">
                <a16:creationId xmlns:a16="http://schemas.microsoft.com/office/drawing/2014/main" id="{8E3F132B-4430-8C42-9331-66819E01766E}"/>
              </a:ext>
            </a:extLst>
          </p:cNvPr>
          <p:cNvSpPr>
            <a:spLocks noGrp="1"/>
          </p:cNvSpPr>
          <p:nvPr>
            <p:ph type="pic" sz="quarter" idx="23" hasCustomPrompt="1"/>
          </p:nvPr>
        </p:nvSpPr>
        <p:spPr>
          <a:xfrm>
            <a:off x="3561730" y="1078102"/>
            <a:ext cx="1363663" cy="517525"/>
          </a:xfrm>
        </p:spPr>
        <p:txBody>
          <a:bodyPr anchor="ctr"/>
          <a:lstStyle>
            <a:lvl1pPr marL="0" indent="0" algn="ctr">
              <a:buNone/>
              <a:defRPr/>
            </a:lvl1pPr>
          </a:lstStyle>
          <a:p>
            <a:r>
              <a:rPr lang="en-GB" dirty="0"/>
              <a:t>Logo</a:t>
            </a:r>
          </a:p>
        </p:txBody>
      </p:sp>
      <p:sp>
        <p:nvSpPr>
          <p:cNvPr id="71" name="Tijdelijke aanduiding voor afbeelding 6">
            <a:extLst>
              <a:ext uri="{FF2B5EF4-FFF2-40B4-BE49-F238E27FC236}">
                <a16:creationId xmlns:a16="http://schemas.microsoft.com/office/drawing/2014/main" id="{9C42E48A-4E4A-2744-B357-3C7B8A3ECD04}"/>
              </a:ext>
            </a:extLst>
          </p:cNvPr>
          <p:cNvSpPr>
            <a:spLocks noGrp="1"/>
          </p:cNvSpPr>
          <p:nvPr>
            <p:ph type="pic" sz="quarter" idx="24" hasCustomPrompt="1"/>
          </p:nvPr>
        </p:nvSpPr>
        <p:spPr>
          <a:xfrm>
            <a:off x="7342492" y="3170237"/>
            <a:ext cx="1363663" cy="517525"/>
          </a:xfrm>
        </p:spPr>
        <p:txBody>
          <a:bodyPr anchor="ctr"/>
          <a:lstStyle>
            <a:lvl1pPr marL="0" indent="0" algn="ctr">
              <a:buNone/>
              <a:defRPr/>
            </a:lvl1pPr>
          </a:lstStyle>
          <a:p>
            <a:r>
              <a:rPr lang="en-GB" dirty="0"/>
              <a:t>Logo</a:t>
            </a:r>
          </a:p>
        </p:txBody>
      </p:sp>
      <p:sp>
        <p:nvSpPr>
          <p:cNvPr id="72" name="Tijdelijke aanduiding voor tekst 5">
            <a:extLst>
              <a:ext uri="{FF2B5EF4-FFF2-40B4-BE49-F238E27FC236}">
                <a16:creationId xmlns:a16="http://schemas.microsoft.com/office/drawing/2014/main" id="{C5A0A4D5-A271-6944-95D4-5D83FD08B65E}"/>
              </a:ext>
            </a:extLst>
          </p:cNvPr>
          <p:cNvSpPr>
            <a:spLocks noGrp="1"/>
          </p:cNvSpPr>
          <p:nvPr>
            <p:ph type="body" sz="quarter" idx="12" hasCustomPrompt="1"/>
          </p:nvPr>
        </p:nvSpPr>
        <p:spPr>
          <a:xfrm>
            <a:off x="7342492" y="3846726"/>
            <a:ext cx="2886743"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text here</a:t>
            </a:r>
          </a:p>
        </p:txBody>
      </p:sp>
      <p:sp>
        <p:nvSpPr>
          <p:cNvPr id="73" name="Tijdelijke aanduiding voor tekst 5">
            <a:extLst>
              <a:ext uri="{FF2B5EF4-FFF2-40B4-BE49-F238E27FC236}">
                <a16:creationId xmlns:a16="http://schemas.microsoft.com/office/drawing/2014/main" id="{80941C02-8D2F-6B42-9E98-FEEB738F3093}"/>
              </a:ext>
            </a:extLst>
          </p:cNvPr>
          <p:cNvSpPr>
            <a:spLocks noGrp="1"/>
          </p:cNvSpPr>
          <p:nvPr>
            <p:ph type="body" sz="quarter" idx="25" hasCustomPrompt="1"/>
          </p:nvPr>
        </p:nvSpPr>
        <p:spPr>
          <a:xfrm>
            <a:off x="3546486" y="1796679"/>
            <a:ext cx="2886743"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text here</a:t>
            </a:r>
          </a:p>
        </p:txBody>
      </p:sp>
      <p:sp>
        <p:nvSpPr>
          <p:cNvPr id="74" name="Tijdelijke aanduiding voor tekst 5">
            <a:extLst>
              <a:ext uri="{FF2B5EF4-FFF2-40B4-BE49-F238E27FC236}">
                <a16:creationId xmlns:a16="http://schemas.microsoft.com/office/drawing/2014/main" id="{8E3E68B3-DFDD-0141-B216-C354A602F1C9}"/>
              </a:ext>
            </a:extLst>
          </p:cNvPr>
          <p:cNvSpPr>
            <a:spLocks noGrp="1"/>
          </p:cNvSpPr>
          <p:nvPr>
            <p:ph type="body" sz="quarter" idx="26" hasCustomPrompt="1"/>
          </p:nvPr>
        </p:nvSpPr>
        <p:spPr>
          <a:xfrm>
            <a:off x="2708724" y="4805241"/>
            <a:ext cx="2886743" cy="1028700"/>
          </a:xfrm>
        </p:spPr>
        <p:txBody>
          <a:bodyPr/>
          <a:lstStyle>
            <a:lvl1pPr marL="0" indent="0">
              <a:buNone/>
              <a:defRPr b="1"/>
            </a:lvl1pPr>
            <a:lvl2pPr marL="457200" indent="0">
              <a:buNone/>
              <a:defRPr b="1"/>
            </a:lvl2pPr>
            <a:lvl3pPr marL="914400" indent="0">
              <a:buNone/>
              <a:defRPr b="1"/>
            </a:lvl3pPr>
            <a:lvl4pPr marL="1371600" indent="0">
              <a:buNone/>
              <a:defRPr b="1"/>
            </a:lvl4pPr>
            <a:lvl5pPr marL="1828800" indent="0">
              <a:buNone/>
              <a:defRPr b="1"/>
            </a:lvl5pPr>
          </a:lstStyle>
          <a:p>
            <a:pPr lvl="0"/>
            <a:r>
              <a:rPr lang="en-GB" noProof="0" dirty="0"/>
              <a:t>Add text here</a:t>
            </a:r>
          </a:p>
        </p:txBody>
      </p:sp>
    </p:spTree>
    <p:extLst>
      <p:ext uri="{BB962C8B-B14F-4D97-AF65-F5344CB8AC3E}">
        <p14:creationId xmlns:p14="http://schemas.microsoft.com/office/powerpoint/2010/main" val="27827622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ase Study">
    <p:bg>
      <p:bgPr>
        <a:gradFill>
          <a:gsLst>
            <a:gs pos="0">
              <a:schemeClr val="accent3"/>
            </a:gs>
            <a:gs pos="100000">
              <a:schemeClr val="accent1"/>
            </a:gs>
          </a:gsLst>
          <a:lin ang="5400000" scaled="0"/>
        </a:gradFill>
        <a:effectLst/>
      </p:bgPr>
    </p:bg>
    <p:spTree>
      <p:nvGrpSpPr>
        <p:cNvPr id="1" name=""/>
        <p:cNvGrpSpPr/>
        <p:nvPr/>
      </p:nvGrpSpPr>
      <p:grpSpPr>
        <a:xfrm>
          <a:off x="0" y="0"/>
          <a:ext cx="0" cy="0"/>
          <a:chOff x="0" y="0"/>
          <a:chExt cx="0" cy="0"/>
        </a:xfrm>
      </p:grpSpPr>
      <p:sp>
        <p:nvSpPr>
          <p:cNvPr id="35" name="Tijdelijke aanduiding voor afbeelding 4">
            <a:extLst>
              <a:ext uri="{FF2B5EF4-FFF2-40B4-BE49-F238E27FC236}">
                <a16:creationId xmlns:a16="http://schemas.microsoft.com/office/drawing/2014/main" id="{E5156415-AA9E-FB4A-92FD-B5F41B7182F7}"/>
              </a:ext>
            </a:extLst>
          </p:cNvPr>
          <p:cNvSpPr>
            <a:spLocks noGrp="1"/>
          </p:cNvSpPr>
          <p:nvPr>
            <p:ph type="pic" sz="quarter" idx="13" hasCustomPrompt="1"/>
          </p:nvPr>
        </p:nvSpPr>
        <p:spPr>
          <a:xfrm>
            <a:off x="7827963" y="371475"/>
            <a:ext cx="4105275" cy="6159500"/>
          </a:xfrm>
        </p:spPr>
        <p:txBody>
          <a:bodyPr anchor="t"/>
          <a:lstStyle>
            <a:lvl1pPr marL="0" indent="0" algn="ctr">
              <a:buNone/>
              <a:defRPr/>
            </a:lvl1pPr>
          </a:lstStyle>
          <a:p>
            <a:r>
              <a:rPr lang="en-GB" noProof="0"/>
              <a:t>Insert case study cover. </a:t>
            </a:r>
            <a:br>
              <a:rPr lang="en-GB" noProof="0"/>
            </a:br>
            <a:r>
              <a:rPr lang="en-GB" noProof="0"/>
              <a:t>If you don’t know which one to place, </a:t>
            </a:r>
            <a:br>
              <a:rPr lang="en-GB" noProof="0"/>
            </a:br>
            <a:r>
              <a:rPr lang="en-GB" noProof="0"/>
              <a:t>please ask a designer.</a:t>
            </a:r>
          </a:p>
        </p:txBody>
      </p:sp>
      <p:sp>
        <p:nvSpPr>
          <p:cNvPr id="3" name="Tijdelijke aanduiding voor tekst 2">
            <a:extLst>
              <a:ext uri="{FF2B5EF4-FFF2-40B4-BE49-F238E27FC236}">
                <a16:creationId xmlns:a16="http://schemas.microsoft.com/office/drawing/2014/main" id="{F46EC79D-ECE2-114F-B0FC-4CEA8A03F478}"/>
              </a:ext>
            </a:extLst>
          </p:cNvPr>
          <p:cNvSpPr>
            <a:spLocks noGrp="1"/>
          </p:cNvSpPr>
          <p:nvPr>
            <p:ph type="body" sz="quarter" idx="10" hasCustomPrompt="1"/>
          </p:nvPr>
        </p:nvSpPr>
        <p:spPr>
          <a:xfrm>
            <a:off x="6112145" y="3601727"/>
            <a:ext cx="3430587" cy="2211387"/>
          </a:xfrm>
          <a:solidFill>
            <a:schemeClr val="bg1"/>
          </a:solidFill>
        </p:spPr>
        <p:txBody>
          <a:bodyPr lIns="180000" tIns="792000" rIns="180000" bIns="144000"/>
          <a:lstStyle>
            <a:lvl1pPr marL="0" indent="0">
              <a:buNone/>
              <a:defRPr b="1"/>
            </a:lvl1pPr>
          </a:lstStyle>
          <a:p>
            <a:pPr lvl="0"/>
            <a:r>
              <a:rPr lang="en-GB" noProof="0"/>
              <a:t>Insert text here</a:t>
            </a:r>
          </a:p>
        </p:txBody>
      </p:sp>
      <p:sp>
        <p:nvSpPr>
          <p:cNvPr id="30" name="Graphic 30">
            <a:extLst>
              <a:ext uri="{FF2B5EF4-FFF2-40B4-BE49-F238E27FC236}">
                <a16:creationId xmlns:a16="http://schemas.microsoft.com/office/drawing/2014/main" id="{BCABC527-BC0B-7F45-9A5E-3E45062F0829}"/>
              </a:ext>
            </a:extLst>
          </p:cNvPr>
          <p:cNvSpPr/>
          <p:nvPr userDrawn="1"/>
        </p:nvSpPr>
        <p:spPr>
          <a:xfrm>
            <a:off x="6320642" y="3845954"/>
            <a:ext cx="281524" cy="239815"/>
          </a:xfrm>
          <a:custGeom>
            <a:avLst/>
            <a:gdLst>
              <a:gd name="connsiteX0" fmla="*/ 260974 w 281524"/>
              <a:gd name="connsiteY0" fmla="*/ 20360 h 239815"/>
              <a:gd name="connsiteX1" fmla="*/ 162104 w 281524"/>
              <a:gd name="connsiteY1" fmla="*/ 20646 h 239815"/>
              <a:gd name="connsiteX2" fmla="*/ 140673 w 281524"/>
              <a:gd name="connsiteY2" fmla="*/ 42172 h 239815"/>
              <a:gd name="connsiteX3" fmla="*/ 119146 w 281524"/>
              <a:gd name="connsiteY3" fmla="*/ 20741 h 239815"/>
              <a:gd name="connsiteX4" fmla="*/ 20372 w 281524"/>
              <a:gd name="connsiteY4" fmla="*/ 20931 h 239815"/>
              <a:gd name="connsiteX5" fmla="*/ 20562 w 281524"/>
              <a:gd name="connsiteY5" fmla="*/ 119801 h 239815"/>
              <a:gd name="connsiteX6" fmla="*/ 42089 w 281524"/>
              <a:gd name="connsiteY6" fmla="*/ 141232 h 239815"/>
              <a:gd name="connsiteX7" fmla="*/ 141149 w 281524"/>
              <a:gd name="connsiteY7" fmla="*/ 239816 h 239815"/>
              <a:gd name="connsiteX8" fmla="*/ 239733 w 281524"/>
              <a:gd name="connsiteY8" fmla="*/ 140756 h 239815"/>
              <a:gd name="connsiteX9" fmla="*/ 261164 w 281524"/>
              <a:gd name="connsiteY9" fmla="*/ 119229 h 239815"/>
              <a:gd name="connsiteX10" fmla="*/ 260878 w 281524"/>
              <a:gd name="connsiteY10" fmla="*/ 20360 h 239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1524" h="239815">
                <a:moveTo>
                  <a:pt x="260974" y="20360"/>
                </a:moveTo>
                <a:cubicBezTo>
                  <a:pt x="233637" y="-6882"/>
                  <a:pt x="189346" y="-6786"/>
                  <a:pt x="162104" y="20646"/>
                </a:cubicBezTo>
                <a:lnTo>
                  <a:pt x="140673" y="42172"/>
                </a:lnTo>
                <a:lnTo>
                  <a:pt x="119146" y="20741"/>
                </a:lnTo>
                <a:cubicBezTo>
                  <a:pt x="91810" y="-6501"/>
                  <a:pt x="47518" y="-6405"/>
                  <a:pt x="20372" y="20931"/>
                </a:cubicBezTo>
                <a:cubicBezTo>
                  <a:pt x="-6870" y="48363"/>
                  <a:pt x="-6775" y="92559"/>
                  <a:pt x="20562" y="119801"/>
                </a:cubicBezTo>
                <a:lnTo>
                  <a:pt x="42089" y="141232"/>
                </a:lnTo>
                <a:lnTo>
                  <a:pt x="141149" y="239816"/>
                </a:lnTo>
                <a:lnTo>
                  <a:pt x="239733" y="140756"/>
                </a:lnTo>
                <a:lnTo>
                  <a:pt x="261164" y="119229"/>
                </a:lnTo>
                <a:cubicBezTo>
                  <a:pt x="288406" y="91892"/>
                  <a:pt x="288310" y="47601"/>
                  <a:pt x="260878" y="20360"/>
                </a:cubicBezTo>
              </a:path>
            </a:pathLst>
          </a:custGeom>
          <a:solidFill>
            <a:schemeClr val="bg1"/>
          </a:solidFill>
          <a:ln w="14478" cap="flat">
            <a:solidFill>
              <a:srgbClr val="9F9F9F"/>
            </a:solidFill>
            <a:prstDash val="solid"/>
            <a:miter/>
          </a:ln>
        </p:spPr>
        <p:txBody>
          <a:bodyPr rtlCol="0" anchor="ctr"/>
          <a:lstStyle/>
          <a:p>
            <a:endParaRPr lang="en-GB" noProof="0">
              <a:latin typeface="Arial" panose="020B0604020202020204" pitchFamily="34" charset="0"/>
            </a:endParaRPr>
          </a:p>
        </p:txBody>
      </p:sp>
      <p:sp>
        <p:nvSpPr>
          <p:cNvPr id="31" name="Tijdelijke aanduiding voor tekst 3">
            <a:extLst>
              <a:ext uri="{FF2B5EF4-FFF2-40B4-BE49-F238E27FC236}">
                <a16:creationId xmlns:a16="http://schemas.microsoft.com/office/drawing/2014/main" id="{5A735944-F197-2649-B051-F91C0AA19368}"/>
              </a:ext>
            </a:extLst>
          </p:cNvPr>
          <p:cNvSpPr>
            <a:spLocks noGrp="1"/>
          </p:cNvSpPr>
          <p:nvPr>
            <p:ph type="body" sz="quarter" idx="11" hasCustomPrompt="1"/>
          </p:nvPr>
        </p:nvSpPr>
        <p:spPr>
          <a:xfrm>
            <a:off x="6779953" y="3785658"/>
            <a:ext cx="2567247" cy="239815"/>
          </a:xfrm>
        </p:spPr>
        <p:txBody>
          <a:bodyPr>
            <a:noAutofit/>
          </a:bodyPr>
          <a:lstStyle>
            <a:lvl1pPr marL="0" indent="0">
              <a:buNone/>
              <a:defRPr sz="1100">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a:t>Message from</a:t>
            </a:r>
          </a:p>
        </p:txBody>
      </p:sp>
      <p:sp>
        <p:nvSpPr>
          <p:cNvPr id="32" name="Tijdelijke aanduiding voor tekst 3">
            <a:extLst>
              <a:ext uri="{FF2B5EF4-FFF2-40B4-BE49-F238E27FC236}">
                <a16:creationId xmlns:a16="http://schemas.microsoft.com/office/drawing/2014/main" id="{C5186E05-F8E0-224C-955B-CFD511166743}"/>
              </a:ext>
            </a:extLst>
          </p:cNvPr>
          <p:cNvSpPr>
            <a:spLocks noGrp="1"/>
          </p:cNvSpPr>
          <p:nvPr>
            <p:ph type="body" sz="quarter" idx="12" hasCustomPrompt="1"/>
          </p:nvPr>
        </p:nvSpPr>
        <p:spPr>
          <a:xfrm>
            <a:off x="6779642" y="3993572"/>
            <a:ext cx="2567247" cy="239815"/>
          </a:xfrm>
        </p:spPr>
        <p:txBody>
          <a:bodyPr>
            <a:noAutofit/>
          </a:bodyPr>
          <a:lstStyle>
            <a:lvl1pPr marL="0" indent="0">
              <a:buNone/>
              <a:defRPr sz="1100" b="1">
                <a:solidFill>
                  <a:schemeClr val="accent2"/>
                </a:solidFill>
              </a:defRPr>
            </a:lvl1pPr>
            <a:lvl2pPr marL="457200" indent="0">
              <a:buNone/>
              <a:defRPr sz="1100">
                <a:solidFill>
                  <a:schemeClr val="accent2"/>
                </a:solidFill>
              </a:defRPr>
            </a:lvl2pPr>
            <a:lvl3pPr marL="914400" indent="0">
              <a:buNone/>
              <a:defRPr sz="1100">
                <a:solidFill>
                  <a:schemeClr val="accent2"/>
                </a:solidFill>
              </a:defRPr>
            </a:lvl3pPr>
            <a:lvl4pPr marL="1371600" indent="0">
              <a:buNone/>
              <a:defRPr sz="1100">
                <a:solidFill>
                  <a:schemeClr val="accent2"/>
                </a:solidFill>
              </a:defRPr>
            </a:lvl4pPr>
            <a:lvl5pPr marL="1828800" indent="0">
              <a:buNone/>
              <a:defRPr sz="1100">
                <a:solidFill>
                  <a:schemeClr val="accent2"/>
                </a:solidFill>
              </a:defRPr>
            </a:lvl5pPr>
          </a:lstStyle>
          <a:p>
            <a:pPr lvl="0"/>
            <a:r>
              <a:rPr lang="en-GB" noProof="0"/>
              <a:t>Name of the person &amp; position</a:t>
            </a:r>
          </a:p>
        </p:txBody>
      </p:sp>
      <p:sp>
        <p:nvSpPr>
          <p:cNvPr id="7" name="Tijdelijke aanduiding voor tekst 6">
            <a:extLst>
              <a:ext uri="{FF2B5EF4-FFF2-40B4-BE49-F238E27FC236}">
                <a16:creationId xmlns:a16="http://schemas.microsoft.com/office/drawing/2014/main" id="{38B43B26-6B0C-8A44-8B89-A2DB47BBFE34}"/>
              </a:ext>
            </a:extLst>
          </p:cNvPr>
          <p:cNvSpPr>
            <a:spLocks noGrp="1"/>
          </p:cNvSpPr>
          <p:nvPr>
            <p:ph type="body" sz="quarter" idx="14"/>
          </p:nvPr>
        </p:nvSpPr>
        <p:spPr>
          <a:xfrm>
            <a:off x="641837" y="2000197"/>
            <a:ext cx="4464049" cy="1196975"/>
          </a:xfrm>
        </p:spPr>
        <p:txBody>
          <a:bodyPr/>
          <a:lstStyle>
            <a:lvl1pPr marL="228600" indent="-228600">
              <a:buFontTx/>
              <a:buBlip>
                <a:blip r:embed="rId2">
                  <a:extLst>
                    <a:ext uri="{96DAC541-7B7A-43D3-8B79-37D633B846F1}">
                      <asvg:svgBlip xmlns:asvg="http://schemas.microsoft.com/office/drawing/2016/SVG/main" r:embed="rId3"/>
                    </a:ext>
                  </a:extLst>
                </a:blip>
              </a:buBlip>
              <a:defRPr/>
            </a:lvl1pPr>
            <a:lvl2pPr marL="685800" indent="-228600">
              <a:buFontTx/>
              <a:buBlip>
                <a:blip r:embed="rId2">
                  <a:extLst>
                    <a:ext uri="{96DAC541-7B7A-43D3-8B79-37D633B846F1}">
                      <asvg:svgBlip xmlns:asvg="http://schemas.microsoft.com/office/drawing/2016/SVG/main" r:embed="rId3"/>
                    </a:ext>
                  </a:extLst>
                </a:blip>
              </a:buBlip>
              <a:defRPr/>
            </a:lvl2pPr>
            <a:lvl3pPr marL="1143000" indent="-228600">
              <a:buFontTx/>
              <a:buBlip>
                <a:blip r:embed="rId2">
                  <a:extLst>
                    <a:ext uri="{96DAC541-7B7A-43D3-8B79-37D633B846F1}">
                      <asvg:svgBlip xmlns:asvg="http://schemas.microsoft.com/office/drawing/2016/SVG/main" r:embed="rId3"/>
                    </a:ext>
                  </a:extLst>
                </a:blip>
              </a:buBlip>
              <a:defRPr/>
            </a:lvl3pPr>
            <a:lvl4pPr marL="1600200" indent="-228600">
              <a:buFontTx/>
              <a:buBlip>
                <a:blip r:embed="rId2">
                  <a:extLst>
                    <a:ext uri="{96DAC541-7B7A-43D3-8B79-37D633B846F1}">
                      <asvg:svgBlip xmlns:asvg="http://schemas.microsoft.com/office/drawing/2016/SVG/main" r:embed="rId3"/>
                    </a:ext>
                  </a:extLst>
                </a:blip>
              </a:buBlip>
              <a:defRPr/>
            </a:lvl4pPr>
            <a:lvl5pPr marL="2057400" indent="-228600">
              <a:buFontTx/>
              <a:buBlip>
                <a:blip r:embed="rId2">
                  <a:extLst>
                    <a:ext uri="{96DAC541-7B7A-43D3-8B79-37D633B846F1}">
                      <asvg:svgBlip xmlns:asvg="http://schemas.microsoft.com/office/drawing/2016/SVG/main" r:embed="rId3"/>
                    </a:ext>
                  </a:extLst>
                </a:blip>
              </a:buBlip>
              <a:defRPr/>
            </a:lvl5pPr>
          </a:lstStyle>
          <a:p>
            <a:pPr lvl="0"/>
            <a:r>
              <a:rPr lang="en-GB" noProof="0"/>
              <a:t>Klikken om de tekststijl van het model te bewerken</a:t>
            </a:r>
          </a:p>
          <a:p>
            <a:pPr lvl="1"/>
            <a:r>
              <a:rPr lang="en-GB" noProof="0"/>
              <a:t>Tweede niveau</a:t>
            </a:r>
          </a:p>
          <a:p>
            <a:pPr lvl="2"/>
            <a:r>
              <a:rPr lang="en-GB" noProof="0"/>
              <a:t>Derde niveau</a:t>
            </a:r>
          </a:p>
          <a:p>
            <a:pPr lvl="3"/>
            <a:r>
              <a:rPr lang="en-GB" noProof="0"/>
              <a:t>Vierde niveau</a:t>
            </a:r>
          </a:p>
          <a:p>
            <a:pPr lvl="4"/>
            <a:r>
              <a:rPr lang="en-GB" noProof="0"/>
              <a:t>Vijfde niveau</a:t>
            </a:r>
          </a:p>
        </p:txBody>
      </p:sp>
      <p:sp>
        <p:nvSpPr>
          <p:cNvPr id="41" name="Tijdelijke aanduiding voor tekst 6">
            <a:extLst>
              <a:ext uri="{FF2B5EF4-FFF2-40B4-BE49-F238E27FC236}">
                <a16:creationId xmlns:a16="http://schemas.microsoft.com/office/drawing/2014/main" id="{21D48E98-CF11-5046-8DC7-8810944A6D49}"/>
              </a:ext>
            </a:extLst>
          </p:cNvPr>
          <p:cNvSpPr>
            <a:spLocks noGrp="1"/>
          </p:cNvSpPr>
          <p:nvPr>
            <p:ph type="body" sz="quarter" idx="15"/>
          </p:nvPr>
        </p:nvSpPr>
        <p:spPr>
          <a:xfrm>
            <a:off x="641837" y="3660829"/>
            <a:ext cx="4714568" cy="1196975"/>
          </a:xfrm>
        </p:spPr>
        <p:txBody>
          <a:bodyPr/>
          <a:lstStyle>
            <a:lvl1pPr marL="228600" indent="-228600">
              <a:buFontTx/>
              <a:buBlip>
                <a:blip r:embed="rId2">
                  <a:extLst>
                    <a:ext uri="{96DAC541-7B7A-43D3-8B79-37D633B846F1}">
                      <asvg:svgBlip xmlns:asvg="http://schemas.microsoft.com/office/drawing/2016/SVG/main" r:embed="rId3"/>
                    </a:ext>
                  </a:extLst>
                </a:blip>
              </a:buBlip>
              <a:defRPr/>
            </a:lvl1pPr>
            <a:lvl2pPr marL="685800" indent="-228600">
              <a:buFontTx/>
              <a:buBlip>
                <a:blip r:embed="rId2">
                  <a:extLst>
                    <a:ext uri="{96DAC541-7B7A-43D3-8B79-37D633B846F1}">
                      <asvg:svgBlip xmlns:asvg="http://schemas.microsoft.com/office/drawing/2016/SVG/main" r:embed="rId3"/>
                    </a:ext>
                  </a:extLst>
                </a:blip>
              </a:buBlip>
              <a:defRPr/>
            </a:lvl2pPr>
            <a:lvl3pPr marL="1143000" indent="-228600">
              <a:buFontTx/>
              <a:buBlip>
                <a:blip r:embed="rId2">
                  <a:extLst>
                    <a:ext uri="{96DAC541-7B7A-43D3-8B79-37D633B846F1}">
                      <asvg:svgBlip xmlns:asvg="http://schemas.microsoft.com/office/drawing/2016/SVG/main" r:embed="rId3"/>
                    </a:ext>
                  </a:extLst>
                </a:blip>
              </a:buBlip>
              <a:defRPr/>
            </a:lvl3pPr>
            <a:lvl4pPr marL="1600200" indent="-228600">
              <a:buFontTx/>
              <a:buBlip>
                <a:blip r:embed="rId2">
                  <a:extLst>
                    <a:ext uri="{96DAC541-7B7A-43D3-8B79-37D633B846F1}">
                      <asvg:svgBlip xmlns:asvg="http://schemas.microsoft.com/office/drawing/2016/SVG/main" r:embed="rId3"/>
                    </a:ext>
                  </a:extLst>
                </a:blip>
              </a:buBlip>
              <a:defRPr/>
            </a:lvl4pPr>
            <a:lvl5pPr marL="2057400" indent="-228600">
              <a:buFontTx/>
              <a:buBlip>
                <a:blip r:embed="rId2">
                  <a:extLst>
                    <a:ext uri="{96DAC541-7B7A-43D3-8B79-37D633B846F1}">
                      <asvg:svgBlip xmlns:asvg="http://schemas.microsoft.com/office/drawing/2016/SVG/main" r:embed="rId3"/>
                    </a:ext>
                  </a:extLst>
                </a:blip>
              </a:buBlip>
              <a:defRPr/>
            </a:lvl5pPr>
          </a:lstStyle>
          <a:p>
            <a:pPr lvl="0"/>
            <a:r>
              <a:rPr lang="en-GB" noProof="0"/>
              <a:t>Klikken om de tekststijl van het model te bewerken</a:t>
            </a:r>
          </a:p>
          <a:p>
            <a:pPr lvl="1"/>
            <a:r>
              <a:rPr lang="en-GB" noProof="0"/>
              <a:t>Tweede niveau</a:t>
            </a:r>
          </a:p>
          <a:p>
            <a:pPr lvl="2"/>
            <a:r>
              <a:rPr lang="en-GB" noProof="0"/>
              <a:t>Derde niveau</a:t>
            </a:r>
          </a:p>
          <a:p>
            <a:pPr lvl="3"/>
            <a:r>
              <a:rPr lang="en-GB" noProof="0"/>
              <a:t>Vierde niveau</a:t>
            </a:r>
          </a:p>
          <a:p>
            <a:pPr lvl="4"/>
            <a:r>
              <a:rPr lang="en-GB" noProof="0"/>
              <a:t>Vijfde niveau</a:t>
            </a:r>
          </a:p>
        </p:txBody>
      </p:sp>
      <p:sp>
        <p:nvSpPr>
          <p:cNvPr id="42" name="Tijdelijke aanduiding voor tekst 6">
            <a:extLst>
              <a:ext uri="{FF2B5EF4-FFF2-40B4-BE49-F238E27FC236}">
                <a16:creationId xmlns:a16="http://schemas.microsoft.com/office/drawing/2014/main" id="{0F80CCA0-5DD5-2641-8C29-633E6D607C5C}"/>
              </a:ext>
            </a:extLst>
          </p:cNvPr>
          <p:cNvSpPr>
            <a:spLocks noGrp="1"/>
          </p:cNvSpPr>
          <p:nvPr>
            <p:ph type="body" sz="quarter" idx="16"/>
          </p:nvPr>
        </p:nvSpPr>
        <p:spPr>
          <a:xfrm>
            <a:off x="641837" y="5320296"/>
            <a:ext cx="4714568" cy="1196975"/>
          </a:xfrm>
        </p:spPr>
        <p:txBody>
          <a:bodyPr/>
          <a:lstStyle>
            <a:lvl1pPr marL="228600" indent="-228600">
              <a:buFontTx/>
              <a:buBlip>
                <a:blip r:embed="rId2">
                  <a:extLst>
                    <a:ext uri="{96DAC541-7B7A-43D3-8B79-37D633B846F1}">
                      <asvg:svgBlip xmlns:asvg="http://schemas.microsoft.com/office/drawing/2016/SVG/main" r:embed="rId3"/>
                    </a:ext>
                  </a:extLst>
                </a:blip>
              </a:buBlip>
              <a:defRPr/>
            </a:lvl1pPr>
            <a:lvl2pPr marL="685800" indent="-228600">
              <a:buFontTx/>
              <a:buBlip>
                <a:blip r:embed="rId2">
                  <a:extLst>
                    <a:ext uri="{96DAC541-7B7A-43D3-8B79-37D633B846F1}">
                      <asvg:svgBlip xmlns:asvg="http://schemas.microsoft.com/office/drawing/2016/SVG/main" r:embed="rId3"/>
                    </a:ext>
                  </a:extLst>
                </a:blip>
              </a:buBlip>
              <a:defRPr/>
            </a:lvl2pPr>
            <a:lvl3pPr marL="1143000" indent="-228600">
              <a:buFontTx/>
              <a:buBlip>
                <a:blip r:embed="rId2">
                  <a:extLst>
                    <a:ext uri="{96DAC541-7B7A-43D3-8B79-37D633B846F1}">
                      <asvg:svgBlip xmlns:asvg="http://schemas.microsoft.com/office/drawing/2016/SVG/main" r:embed="rId3"/>
                    </a:ext>
                  </a:extLst>
                </a:blip>
              </a:buBlip>
              <a:defRPr/>
            </a:lvl3pPr>
            <a:lvl4pPr marL="1600200" indent="-228600">
              <a:buFontTx/>
              <a:buBlip>
                <a:blip r:embed="rId2">
                  <a:extLst>
                    <a:ext uri="{96DAC541-7B7A-43D3-8B79-37D633B846F1}">
                      <asvg:svgBlip xmlns:asvg="http://schemas.microsoft.com/office/drawing/2016/SVG/main" r:embed="rId3"/>
                    </a:ext>
                  </a:extLst>
                </a:blip>
              </a:buBlip>
              <a:defRPr/>
            </a:lvl4pPr>
            <a:lvl5pPr marL="2057400" indent="-228600">
              <a:buFontTx/>
              <a:buBlip>
                <a:blip r:embed="rId2">
                  <a:extLst>
                    <a:ext uri="{96DAC541-7B7A-43D3-8B79-37D633B846F1}">
                      <asvg:svgBlip xmlns:asvg="http://schemas.microsoft.com/office/drawing/2016/SVG/main" r:embed="rId3"/>
                    </a:ext>
                  </a:extLst>
                </a:blip>
              </a:buBlip>
              <a:defRPr/>
            </a:lvl5pPr>
          </a:lstStyle>
          <a:p>
            <a:pPr lvl="0"/>
            <a:r>
              <a:rPr lang="en-GB" noProof="0"/>
              <a:t>Klikken om de tekststijl van het model te bewerken</a:t>
            </a:r>
          </a:p>
          <a:p>
            <a:pPr lvl="1"/>
            <a:r>
              <a:rPr lang="en-GB" noProof="0"/>
              <a:t>Tweede niveau</a:t>
            </a:r>
          </a:p>
          <a:p>
            <a:pPr lvl="2"/>
            <a:r>
              <a:rPr lang="en-GB" noProof="0"/>
              <a:t>Derde niveau</a:t>
            </a:r>
          </a:p>
          <a:p>
            <a:pPr lvl="3"/>
            <a:r>
              <a:rPr lang="en-GB" noProof="0"/>
              <a:t>Vierde niveau</a:t>
            </a:r>
          </a:p>
          <a:p>
            <a:pPr lvl="4"/>
            <a:r>
              <a:rPr lang="en-GB" noProof="0"/>
              <a:t>Vijfde niveau</a:t>
            </a:r>
          </a:p>
        </p:txBody>
      </p:sp>
      <p:cxnSp>
        <p:nvCxnSpPr>
          <p:cNvPr id="44" name="Rechte verbindingslijn 43">
            <a:extLst>
              <a:ext uri="{FF2B5EF4-FFF2-40B4-BE49-F238E27FC236}">
                <a16:creationId xmlns:a16="http://schemas.microsoft.com/office/drawing/2014/main" id="{388685F7-D9EB-B54D-8F3D-7973D7728C54}"/>
              </a:ext>
            </a:extLst>
          </p:cNvPr>
          <p:cNvCxnSpPr>
            <a:cxnSpLocks/>
          </p:cNvCxnSpPr>
          <p:nvPr userDrawn="1"/>
        </p:nvCxnSpPr>
        <p:spPr>
          <a:xfrm>
            <a:off x="2150534" y="651710"/>
            <a:ext cx="0" cy="600986"/>
          </a:xfrm>
          <a:prstGeom prst="line">
            <a:avLst/>
          </a:prstGeom>
          <a:ln w="15875">
            <a:solidFill>
              <a:srgbClr val="FF394B"/>
            </a:solidFill>
          </a:ln>
        </p:spPr>
        <p:style>
          <a:lnRef idx="1">
            <a:schemeClr val="accent1"/>
          </a:lnRef>
          <a:fillRef idx="0">
            <a:schemeClr val="accent1"/>
          </a:fillRef>
          <a:effectRef idx="0">
            <a:schemeClr val="accent1"/>
          </a:effectRef>
          <a:fontRef idx="minor">
            <a:schemeClr val="tx1"/>
          </a:fontRef>
        </p:style>
      </p:cxnSp>
      <p:sp>
        <p:nvSpPr>
          <p:cNvPr id="9" name="Tijdelijke aanduiding voor tekst 8">
            <a:extLst>
              <a:ext uri="{FF2B5EF4-FFF2-40B4-BE49-F238E27FC236}">
                <a16:creationId xmlns:a16="http://schemas.microsoft.com/office/drawing/2014/main" id="{A79F680C-CF98-7E42-B607-C14613A7D5D8}"/>
              </a:ext>
            </a:extLst>
          </p:cNvPr>
          <p:cNvSpPr>
            <a:spLocks noGrp="1"/>
          </p:cNvSpPr>
          <p:nvPr>
            <p:ph type="body" sz="quarter" idx="17" hasCustomPrompt="1"/>
          </p:nvPr>
        </p:nvSpPr>
        <p:spPr>
          <a:xfrm>
            <a:off x="2437872" y="632724"/>
            <a:ext cx="4894262" cy="615964"/>
          </a:xfrm>
        </p:spPr>
        <p:txBody>
          <a:bodyPr anchor="ctr">
            <a:noAutofit/>
          </a:bodyPr>
          <a:lstStyle>
            <a:lvl1pPr marL="0" indent="0">
              <a:buNone/>
              <a:defRPr sz="2000" b="1"/>
            </a:lvl1pPr>
            <a:lvl2pPr marL="457200" indent="0">
              <a:buNone/>
              <a:defRPr sz="2000" b="1"/>
            </a:lvl2pPr>
            <a:lvl3pPr marL="914400" indent="0">
              <a:buNone/>
              <a:defRPr sz="2000" b="1"/>
            </a:lvl3pPr>
            <a:lvl4pPr marL="1371600" indent="0">
              <a:buNone/>
              <a:defRPr sz="2000" b="1"/>
            </a:lvl4pPr>
            <a:lvl5pPr marL="1828800" indent="0">
              <a:buNone/>
              <a:defRPr sz="2000" b="1"/>
            </a:lvl5pPr>
          </a:lstStyle>
          <a:p>
            <a:pPr lvl="0"/>
            <a:r>
              <a:rPr lang="en-GB" noProof="0" dirty="0"/>
              <a:t>Insert title over </a:t>
            </a:r>
            <a:br>
              <a:rPr lang="en-GB" noProof="0" dirty="0"/>
            </a:br>
            <a:r>
              <a:rPr lang="en-GB" noProof="0" dirty="0"/>
              <a:t>two lines here</a:t>
            </a:r>
          </a:p>
        </p:txBody>
      </p:sp>
      <p:sp>
        <p:nvSpPr>
          <p:cNvPr id="11" name="Tijdelijke aanduiding voor afbeelding 10">
            <a:extLst>
              <a:ext uri="{FF2B5EF4-FFF2-40B4-BE49-F238E27FC236}">
                <a16:creationId xmlns:a16="http://schemas.microsoft.com/office/drawing/2014/main" id="{D9037A1B-9AE7-BD40-A3C0-36E72C4F735A}"/>
              </a:ext>
            </a:extLst>
          </p:cNvPr>
          <p:cNvSpPr>
            <a:spLocks noGrp="1"/>
          </p:cNvSpPr>
          <p:nvPr>
            <p:ph type="pic" sz="quarter" idx="18" hasCustomPrompt="1"/>
          </p:nvPr>
        </p:nvSpPr>
        <p:spPr>
          <a:xfrm>
            <a:off x="641350" y="633413"/>
            <a:ext cx="1289050" cy="615950"/>
          </a:xfrm>
        </p:spPr>
        <p:txBody>
          <a:bodyPr anchor="ctr"/>
          <a:lstStyle>
            <a:lvl1pPr marL="0" indent="0" algn="ctr">
              <a:buNone/>
              <a:defRPr/>
            </a:lvl1pPr>
          </a:lstStyle>
          <a:p>
            <a:r>
              <a:rPr lang="en-GB" dirty="0"/>
              <a:t>Logo</a:t>
            </a:r>
          </a:p>
        </p:txBody>
      </p:sp>
    </p:spTree>
    <p:extLst>
      <p:ext uri="{BB962C8B-B14F-4D97-AF65-F5344CB8AC3E}">
        <p14:creationId xmlns:p14="http://schemas.microsoft.com/office/powerpoint/2010/main" val="2012666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withEffect">
                                  <p:stCondLst>
                                    <p:cond delay="0"/>
                                  </p:stCondLst>
                                  <p:childTnLst>
                                    <p:animClr clrSpc="rgb" dir="cw">
                                      <p:cBhvr>
                                        <p:cTn id="6" dur="200" fill="hold"/>
                                        <p:tgtEl>
                                          <p:spTgt spid="30"/>
                                        </p:tgtEl>
                                        <p:attrNameLst>
                                          <p:attrName>fillcolor</p:attrName>
                                        </p:attrNameLst>
                                      </p:cBhvr>
                                      <p:to>
                                        <a:srgbClr val="FF394B"/>
                                      </p:to>
                                    </p:animClr>
                                    <p:set>
                                      <p:cBhvr>
                                        <p:cTn id="7" dur="200" fill="hold"/>
                                        <p:tgtEl>
                                          <p:spTgt spid="30"/>
                                        </p:tgtEl>
                                        <p:attrNameLst>
                                          <p:attrName>fill.type</p:attrName>
                                        </p:attrNameLst>
                                      </p:cBhvr>
                                      <p:to>
                                        <p:strVal val="solid"/>
                                      </p:to>
                                    </p:set>
                                    <p:set>
                                      <p:cBhvr>
                                        <p:cTn id="8" dur="200" fill="hold"/>
                                        <p:tgtEl>
                                          <p:spTgt spid="30"/>
                                        </p:tgtEl>
                                        <p:attrNameLst>
                                          <p:attrName>fill.on</p:attrName>
                                        </p:attrNameLst>
                                      </p:cBhvr>
                                      <p:to>
                                        <p:strVal val="true"/>
                                      </p:to>
                                    </p:set>
                                  </p:childTnLst>
                                </p:cTn>
                              </p:par>
                              <p:par>
                                <p:cTn id="9" presetID="7" presetClass="emph" presetSubtype="2" fill="hold" nodeType="withEffect">
                                  <p:stCondLst>
                                    <p:cond delay="0"/>
                                  </p:stCondLst>
                                  <p:childTnLst>
                                    <p:animClr clrSpc="rgb" dir="cw">
                                      <p:cBhvr>
                                        <p:cTn id="10" dur="200" fill="hold"/>
                                        <p:tgtEl>
                                          <p:spTgt spid="30"/>
                                        </p:tgtEl>
                                        <p:attrNameLst>
                                          <p:attrName>stroke.color</p:attrName>
                                        </p:attrNameLst>
                                      </p:cBhvr>
                                      <p:to>
                                        <a:srgbClr val="FF394B"/>
                                      </p:to>
                                    </p:animClr>
                                    <p:set>
                                      <p:cBhvr>
                                        <p:cTn id="11" dur="200" fill="hold"/>
                                        <p:tgtEl>
                                          <p:spTgt spid="30"/>
                                        </p:tgtEl>
                                        <p:attrNameLst>
                                          <p:attrName>stroke.on</p:attrName>
                                        </p:attrNameLst>
                                      </p:cBhvr>
                                      <p:to>
                                        <p:strVal val="true"/>
                                      </p:to>
                                    </p:set>
                                  </p:childTnLst>
                                </p:cTn>
                              </p:par>
                              <p:par>
                                <p:cTn id="12" presetID="6" presetClass="emph" presetSubtype="0" accel="50000" decel="50000" autoRev="1" fill="hold" grpId="0" nodeType="withEffect">
                                  <p:stCondLst>
                                    <p:cond delay="0"/>
                                  </p:stCondLst>
                                  <p:childTnLst>
                                    <p:animScale>
                                      <p:cBhvr>
                                        <p:cTn id="13" dur="200" fill="hold"/>
                                        <p:tgtEl>
                                          <p:spTgt spid="30"/>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ep Dive 1">
    <p:bg>
      <p:bgPr>
        <a:gradFill>
          <a:gsLst>
            <a:gs pos="100000">
              <a:schemeClr val="accent1"/>
            </a:gs>
            <a:gs pos="0">
              <a:schemeClr val="tx1"/>
            </a:gs>
          </a:gsLst>
          <a:lin ang="5400000" scaled="0"/>
        </a:gradFill>
        <a:effectLst/>
      </p:bgPr>
    </p:bg>
    <p:spTree>
      <p:nvGrpSpPr>
        <p:cNvPr id="1" name=""/>
        <p:cNvGrpSpPr/>
        <p:nvPr/>
      </p:nvGrpSpPr>
      <p:grpSpPr>
        <a:xfrm>
          <a:off x="0" y="0"/>
          <a:ext cx="0" cy="0"/>
          <a:chOff x="0" y="0"/>
          <a:chExt cx="0" cy="0"/>
        </a:xfrm>
      </p:grpSpPr>
      <p:sp>
        <p:nvSpPr>
          <p:cNvPr id="47" name="1">
            <a:extLst>
              <a:ext uri="{FF2B5EF4-FFF2-40B4-BE49-F238E27FC236}">
                <a16:creationId xmlns:a16="http://schemas.microsoft.com/office/drawing/2014/main" id="{5EF85395-DA7D-E546-8540-3276E0A3C14D}"/>
              </a:ext>
            </a:extLst>
          </p:cNvPr>
          <p:cNvSpPr/>
          <p:nvPr userDrawn="1"/>
        </p:nvSpPr>
        <p:spPr>
          <a:xfrm>
            <a:off x="992445" y="2159000"/>
            <a:ext cx="3253836" cy="3911600"/>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6" name="2">
            <a:extLst>
              <a:ext uri="{FF2B5EF4-FFF2-40B4-BE49-F238E27FC236}">
                <a16:creationId xmlns:a16="http://schemas.microsoft.com/office/drawing/2014/main" id="{338BC795-A7F8-2045-ABE0-65D0F66E6B14}"/>
              </a:ext>
            </a:extLst>
          </p:cNvPr>
          <p:cNvSpPr/>
          <p:nvPr userDrawn="1"/>
        </p:nvSpPr>
        <p:spPr>
          <a:xfrm>
            <a:off x="4431481" y="2159000"/>
            <a:ext cx="3253836" cy="3911600"/>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7" name="3">
            <a:extLst>
              <a:ext uri="{FF2B5EF4-FFF2-40B4-BE49-F238E27FC236}">
                <a16:creationId xmlns:a16="http://schemas.microsoft.com/office/drawing/2014/main" id="{C6FAFF9D-22FA-0641-8B6B-EA42B39BC8C5}"/>
              </a:ext>
            </a:extLst>
          </p:cNvPr>
          <p:cNvSpPr/>
          <p:nvPr userDrawn="1"/>
        </p:nvSpPr>
        <p:spPr>
          <a:xfrm>
            <a:off x="7828439" y="2159000"/>
            <a:ext cx="3253836" cy="3911600"/>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HOW WE DO IT</a:t>
            </a:r>
          </a:p>
        </p:txBody>
      </p:sp>
      <p:sp>
        <p:nvSpPr>
          <p:cNvPr id="25" name="Titel 10">
            <a:extLst>
              <a:ext uri="{FF2B5EF4-FFF2-40B4-BE49-F238E27FC236}">
                <a16:creationId xmlns:a16="http://schemas.microsoft.com/office/drawing/2014/main" id="{CFE6C68C-0A5D-E24B-88B1-6053DE30E9B5}"/>
              </a:ext>
            </a:extLst>
          </p:cNvPr>
          <p:cNvSpPr>
            <a:spLocks noGrp="1"/>
          </p:cNvSpPr>
          <p:nvPr>
            <p:ph type="title" hasCustomPrompt="1"/>
          </p:nvPr>
        </p:nvSpPr>
        <p:spPr>
          <a:xfrm>
            <a:off x="838200" y="365125"/>
            <a:ext cx="10515600" cy="1325563"/>
          </a:xfrm>
        </p:spPr>
        <p:txBody>
          <a:bodyPr/>
          <a:lstStyle>
            <a:lvl1pPr algn="ctr">
              <a:defRPr>
                <a:solidFill>
                  <a:schemeClr val="bg1"/>
                </a:solidFill>
              </a:defRPr>
            </a:lvl1pPr>
          </a:lstStyle>
          <a:p>
            <a:r>
              <a:rPr lang="en-GB" noProof="0" dirty="0"/>
              <a:t>Add title</a:t>
            </a:r>
          </a:p>
        </p:txBody>
      </p:sp>
      <p:sp>
        <p:nvSpPr>
          <p:cNvPr id="40" name="Text Placeholder 33">
            <a:extLst>
              <a:ext uri="{FF2B5EF4-FFF2-40B4-BE49-F238E27FC236}">
                <a16:creationId xmlns:a16="http://schemas.microsoft.com/office/drawing/2014/main" id="{C7ED18D7-80E8-0141-A63A-2AC73CD6B624}"/>
              </a:ext>
            </a:extLst>
          </p:cNvPr>
          <p:cNvSpPr>
            <a:spLocks noGrp="1"/>
          </p:cNvSpPr>
          <p:nvPr>
            <p:ph type="body" sz="quarter" idx="10" hasCustomPrompt="1"/>
          </p:nvPr>
        </p:nvSpPr>
        <p:spPr>
          <a:xfrm>
            <a:off x="1152857" y="3232723"/>
            <a:ext cx="2872046" cy="212725"/>
          </a:xfrm>
        </p:spPr>
        <p:txBody>
          <a:bodyPr/>
          <a:lstStyle>
            <a:lvl1pPr marL="0" indent="0">
              <a:buNone/>
              <a:defRPr>
                <a:solidFill>
                  <a:schemeClr val="bg1"/>
                </a:solidFill>
              </a:defRPr>
            </a:lvl1pPr>
          </a:lstStyle>
          <a:p>
            <a:r>
              <a:rPr lang="en-GB" sz="900" noProof="0" dirty="0">
                <a:solidFill>
                  <a:schemeClr val="bg1"/>
                </a:solidFill>
                <a:latin typeface="Arial" panose="020B0604020202020204" pitchFamily="34" charset="0"/>
                <a:cs typeface="Arial" panose="020B0604020202020204" pitchFamily="34" charset="0"/>
              </a:rPr>
              <a:t>Foundation.</a:t>
            </a:r>
          </a:p>
          <a:p>
            <a:endParaRPr lang="en-GB" noProof="0" dirty="0"/>
          </a:p>
        </p:txBody>
      </p:sp>
      <p:sp>
        <p:nvSpPr>
          <p:cNvPr id="41" name="Text Placeholder 34">
            <a:extLst>
              <a:ext uri="{FF2B5EF4-FFF2-40B4-BE49-F238E27FC236}">
                <a16:creationId xmlns:a16="http://schemas.microsoft.com/office/drawing/2014/main" id="{F3D1CAA1-2B6B-554B-B815-8841FF6FD5E3}"/>
              </a:ext>
            </a:extLst>
          </p:cNvPr>
          <p:cNvSpPr>
            <a:spLocks noGrp="1"/>
          </p:cNvSpPr>
          <p:nvPr>
            <p:ph type="body" sz="quarter" idx="11" hasCustomPrompt="1"/>
          </p:nvPr>
        </p:nvSpPr>
        <p:spPr>
          <a:xfrm>
            <a:off x="4579724" y="3232723"/>
            <a:ext cx="2938675" cy="212725"/>
          </a:xfrm>
        </p:spPr>
        <p:txBody>
          <a:bodyPr/>
          <a:lstStyle>
            <a:lvl1pPr marL="0" indent="0">
              <a:buNone/>
              <a:defRPr>
                <a:solidFill>
                  <a:schemeClr val="bg1"/>
                </a:solidFill>
              </a:defRPr>
            </a:lvl1pPr>
          </a:lstStyle>
          <a:p>
            <a:r>
              <a:rPr lang="en-GB" sz="900" noProof="0" dirty="0">
                <a:solidFill>
                  <a:schemeClr val="bg1"/>
                </a:solidFill>
                <a:latin typeface="Arial" panose="020B0604020202020204" pitchFamily="34" charset="0"/>
                <a:cs typeface="Arial" panose="020B0604020202020204" pitchFamily="34" charset="0"/>
              </a:rPr>
              <a:t>Build up.</a:t>
            </a:r>
          </a:p>
          <a:p>
            <a:endParaRPr lang="en-GB" noProof="0" dirty="0"/>
          </a:p>
        </p:txBody>
      </p:sp>
      <p:sp>
        <p:nvSpPr>
          <p:cNvPr id="44" name="Text Placeholder 37">
            <a:extLst>
              <a:ext uri="{FF2B5EF4-FFF2-40B4-BE49-F238E27FC236}">
                <a16:creationId xmlns:a16="http://schemas.microsoft.com/office/drawing/2014/main" id="{D0E5A266-7F2C-8A4E-B858-D9226B11BBAA}"/>
              </a:ext>
            </a:extLst>
          </p:cNvPr>
          <p:cNvSpPr>
            <a:spLocks noGrp="1"/>
          </p:cNvSpPr>
          <p:nvPr>
            <p:ph type="body" sz="quarter" idx="14" hasCustomPrompt="1"/>
          </p:nvPr>
        </p:nvSpPr>
        <p:spPr>
          <a:xfrm>
            <a:off x="1152857" y="4257851"/>
            <a:ext cx="2872046" cy="1585737"/>
          </a:xfrm>
        </p:spPr>
        <p:txBody>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dirty="0"/>
              <a:t>Insert text</a:t>
            </a:r>
          </a:p>
          <a:p>
            <a:r>
              <a:rPr lang="en-GB" noProof="0" dirty="0"/>
              <a:t>Insert text</a:t>
            </a:r>
          </a:p>
        </p:txBody>
      </p:sp>
      <p:sp>
        <p:nvSpPr>
          <p:cNvPr id="45" name="Text Placeholder 40">
            <a:extLst>
              <a:ext uri="{FF2B5EF4-FFF2-40B4-BE49-F238E27FC236}">
                <a16:creationId xmlns:a16="http://schemas.microsoft.com/office/drawing/2014/main" id="{5C5E49A4-8690-104F-8579-1884B9BC2F7A}"/>
              </a:ext>
            </a:extLst>
          </p:cNvPr>
          <p:cNvSpPr>
            <a:spLocks noGrp="1"/>
          </p:cNvSpPr>
          <p:nvPr>
            <p:ph type="body" sz="quarter" idx="15" hasCustomPrompt="1"/>
          </p:nvPr>
        </p:nvSpPr>
        <p:spPr>
          <a:xfrm>
            <a:off x="4579724" y="4257851"/>
            <a:ext cx="2938675" cy="1585737"/>
          </a:xfrm>
        </p:spPr>
        <p:txBody>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dirty="0"/>
              <a:t>Insert text</a:t>
            </a:r>
          </a:p>
          <a:p>
            <a:r>
              <a:rPr lang="en-GB" noProof="0" dirty="0"/>
              <a:t>Insert text</a:t>
            </a:r>
          </a:p>
        </p:txBody>
      </p:sp>
      <p:sp>
        <p:nvSpPr>
          <p:cNvPr id="46" name="Text Placeholder 43">
            <a:extLst>
              <a:ext uri="{FF2B5EF4-FFF2-40B4-BE49-F238E27FC236}">
                <a16:creationId xmlns:a16="http://schemas.microsoft.com/office/drawing/2014/main" id="{FF396FC6-E96D-534F-B2E4-7AAD1A5EF03D}"/>
              </a:ext>
            </a:extLst>
          </p:cNvPr>
          <p:cNvSpPr>
            <a:spLocks noGrp="1"/>
          </p:cNvSpPr>
          <p:nvPr>
            <p:ph type="body" sz="quarter" idx="16" hasCustomPrompt="1"/>
          </p:nvPr>
        </p:nvSpPr>
        <p:spPr>
          <a:xfrm>
            <a:off x="8032124" y="3232723"/>
            <a:ext cx="2917562" cy="212725"/>
          </a:xfrm>
        </p:spPr>
        <p:txBody>
          <a:bodyPr/>
          <a:lstStyle>
            <a:lvl1pPr marL="0" indent="0">
              <a:buNone/>
              <a:defRPr>
                <a:solidFill>
                  <a:schemeClr val="bg1"/>
                </a:solidFill>
              </a:defRPr>
            </a:lvl1pPr>
          </a:lstStyle>
          <a:p>
            <a:r>
              <a:rPr lang="en-GB" sz="900" noProof="0" dirty="0">
                <a:solidFill>
                  <a:schemeClr val="bg1"/>
                </a:solidFill>
                <a:latin typeface="Arial" panose="020B0604020202020204" pitchFamily="34" charset="0"/>
                <a:cs typeface="Arial" panose="020B0604020202020204" pitchFamily="34" charset="0"/>
              </a:rPr>
              <a:t>Launch.</a:t>
            </a:r>
          </a:p>
        </p:txBody>
      </p:sp>
      <p:sp>
        <p:nvSpPr>
          <p:cNvPr id="48" name="Text Placeholder 50">
            <a:extLst>
              <a:ext uri="{FF2B5EF4-FFF2-40B4-BE49-F238E27FC236}">
                <a16:creationId xmlns:a16="http://schemas.microsoft.com/office/drawing/2014/main" id="{C8B78CE6-F25E-6145-A06C-9CA1CB89D294}"/>
              </a:ext>
            </a:extLst>
          </p:cNvPr>
          <p:cNvSpPr>
            <a:spLocks noGrp="1"/>
          </p:cNvSpPr>
          <p:nvPr>
            <p:ph type="body" sz="quarter" idx="18" hasCustomPrompt="1"/>
          </p:nvPr>
        </p:nvSpPr>
        <p:spPr>
          <a:xfrm>
            <a:off x="8032124" y="4257851"/>
            <a:ext cx="2917562" cy="1585737"/>
          </a:xfrm>
        </p:spPr>
        <p:txBody>
          <a:bodyPr>
            <a:normAutofit/>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dirty="0"/>
              <a:t>Insert text</a:t>
            </a:r>
          </a:p>
          <a:p>
            <a:r>
              <a:rPr lang="en-GB" noProof="0" dirty="0"/>
              <a:t>Insert text</a:t>
            </a:r>
          </a:p>
        </p:txBody>
      </p:sp>
      <p:sp>
        <p:nvSpPr>
          <p:cNvPr id="3" name="Tijdelijke aanduiding voor tekst 2">
            <a:extLst>
              <a:ext uri="{FF2B5EF4-FFF2-40B4-BE49-F238E27FC236}">
                <a16:creationId xmlns:a16="http://schemas.microsoft.com/office/drawing/2014/main" id="{DFE7D79B-CB1C-834D-B6FA-B213C39850A7}"/>
              </a:ext>
            </a:extLst>
          </p:cNvPr>
          <p:cNvSpPr>
            <a:spLocks noGrp="1"/>
          </p:cNvSpPr>
          <p:nvPr>
            <p:ph type="body" sz="quarter" idx="34" hasCustomPrompt="1"/>
          </p:nvPr>
        </p:nvSpPr>
        <p:spPr>
          <a:xfrm>
            <a:off x="1153299" y="3444875"/>
            <a:ext cx="2872046"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sp>
        <p:nvSpPr>
          <p:cNvPr id="87" name="Tijdelijke aanduiding voor tekst 2">
            <a:extLst>
              <a:ext uri="{FF2B5EF4-FFF2-40B4-BE49-F238E27FC236}">
                <a16:creationId xmlns:a16="http://schemas.microsoft.com/office/drawing/2014/main" id="{91D5C036-53E7-CD4B-80B3-F2A39332D574}"/>
              </a:ext>
            </a:extLst>
          </p:cNvPr>
          <p:cNvSpPr>
            <a:spLocks noGrp="1"/>
          </p:cNvSpPr>
          <p:nvPr>
            <p:ph type="body" sz="quarter" idx="35" hasCustomPrompt="1"/>
          </p:nvPr>
        </p:nvSpPr>
        <p:spPr>
          <a:xfrm>
            <a:off x="4579723" y="3444875"/>
            <a:ext cx="293867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sp>
        <p:nvSpPr>
          <p:cNvPr id="88" name="Tijdelijke aanduiding voor tekst 2">
            <a:extLst>
              <a:ext uri="{FF2B5EF4-FFF2-40B4-BE49-F238E27FC236}">
                <a16:creationId xmlns:a16="http://schemas.microsoft.com/office/drawing/2014/main" id="{29268D87-F56C-E14E-AFBB-0969AB7DC5A0}"/>
              </a:ext>
            </a:extLst>
          </p:cNvPr>
          <p:cNvSpPr>
            <a:spLocks noGrp="1"/>
          </p:cNvSpPr>
          <p:nvPr>
            <p:ph type="body" sz="quarter" idx="36" hasCustomPrompt="1"/>
          </p:nvPr>
        </p:nvSpPr>
        <p:spPr>
          <a:xfrm>
            <a:off x="8032123" y="3444875"/>
            <a:ext cx="2917562"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dirty="0"/>
              <a:t>Add title</a:t>
            </a:r>
          </a:p>
        </p:txBody>
      </p:sp>
      <p:grpSp>
        <p:nvGrpSpPr>
          <p:cNvPr id="58" name="Groep 57">
            <a:extLst>
              <a:ext uri="{FF2B5EF4-FFF2-40B4-BE49-F238E27FC236}">
                <a16:creationId xmlns:a16="http://schemas.microsoft.com/office/drawing/2014/main" id="{84B113AA-6080-834C-9F8B-ECE492D184F2}"/>
              </a:ext>
            </a:extLst>
          </p:cNvPr>
          <p:cNvGrpSpPr/>
          <p:nvPr userDrawn="1"/>
        </p:nvGrpSpPr>
        <p:grpSpPr>
          <a:xfrm>
            <a:off x="1237521" y="2511333"/>
            <a:ext cx="345902" cy="537688"/>
            <a:chOff x="6077700" y="6884442"/>
            <a:chExt cx="345902" cy="537688"/>
          </a:xfrm>
        </p:grpSpPr>
        <p:sp>
          <p:nvSpPr>
            <p:cNvPr id="59" name="Vrije vorm 58">
              <a:extLst>
                <a:ext uri="{FF2B5EF4-FFF2-40B4-BE49-F238E27FC236}">
                  <a16:creationId xmlns:a16="http://schemas.microsoft.com/office/drawing/2014/main" id="{60F295F4-2310-4448-9EEF-85183B642D83}"/>
                </a:ext>
              </a:extLst>
            </p:cNvPr>
            <p:cNvSpPr/>
            <p:nvPr/>
          </p:nvSpPr>
          <p:spPr>
            <a:xfrm>
              <a:off x="6164891"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20441"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0" name="Vrije vorm 59">
              <a:extLst>
                <a:ext uri="{FF2B5EF4-FFF2-40B4-BE49-F238E27FC236}">
                  <a16:creationId xmlns:a16="http://schemas.microsoft.com/office/drawing/2014/main" id="{B0CD8C92-4470-5641-8CF9-E9AB6E92AC0D}"/>
                </a:ext>
              </a:extLst>
            </p:cNvPr>
            <p:cNvSpPr/>
            <p:nvPr/>
          </p:nvSpPr>
          <p:spPr>
            <a:xfrm>
              <a:off x="6121415"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1" name="Vrije vorm 60">
              <a:extLst>
                <a:ext uri="{FF2B5EF4-FFF2-40B4-BE49-F238E27FC236}">
                  <a16:creationId xmlns:a16="http://schemas.microsoft.com/office/drawing/2014/main" id="{AB1A86D2-E7BA-B146-9103-9ECB8B2D39A7}"/>
                </a:ext>
              </a:extLst>
            </p:cNvPr>
            <p:cNvSpPr/>
            <p:nvPr/>
          </p:nvSpPr>
          <p:spPr>
            <a:xfrm>
              <a:off x="6077700"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2" name="Vrije vorm 61">
              <a:extLst>
                <a:ext uri="{FF2B5EF4-FFF2-40B4-BE49-F238E27FC236}">
                  <a16:creationId xmlns:a16="http://schemas.microsoft.com/office/drawing/2014/main" id="{7B22A784-F731-634C-85C4-23D30B2CB401}"/>
                </a:ext>
              </a:extLst>
            </p:cNvPr>
            <p:cNvSpPr/>
            <p:nvPr/>
          </p:nvSpPr>
          <p:spPr>
            <a:xfrm>
              <a:off x="6077700"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3" name="Vrije vorm 62">
              <a:extLst>
                <a:ext uri="{FF2B5EF4-FFF2-40B4-BE49-F238E27FC236}">
                  <a16:creationId xmlns:a16="http://schemas.microsoft.com/office/drawing/2014/main" id="{26B2D477-05F6-D84B-813D-0D3073CB06DF}"/>
                </a:ext>
              </a:extLst>
            </p:cNvPr>
            <p:cNvSpPr/>
            <p:nvPr/>
          </p:nvSpPr>
          <p:spPr>
            <a:xfrm>
              <a:off x="6334145"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4" name="Vrije vorm 63">
              <a:extLst>
                <a:ext uri="{FF2B5EF4-FFF2-40B4-BE49-F238E27FC236}">
                  <a16:creationId xmlns:a16="http://schemas.microsoft.com/office/drawing/2014/main" id="{B0F1F661-E324-B343-953B-B0EB64176AEE}"/>
                </a:ext>
              </a:extLst>
            </p:cNvPr>
            <p:cNvSpPr/>
            <p:nvPr/>
          </p:nvSpPr>
          <p:spPr>
            <a:xfrm>
              <a:off x="6334145"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5" name="Vrije vorm 64">
              <a:extLst>
                <a:ext uri="{FF2B5EF4-FFF2-40B4-BE49-F238E27FC236}">
                  <a16:creationId xmlns:a16="http://schemas.microsoft.com/office/drawing/2014/main" id="{C6DF9EBA-5342-434F-AF48-D8C0318A9219}"/>
                </a:ext>
              </a:extLst>
            </p:cNvPr>
            <p:cNvSpPr/>
            <p:nvPr/>
          </p:nvSpPr>
          <p:spPr>
            <a:xfrm>
              <a:off x="6077700"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66" name="Vrije vorm 65">
              <a:extLst>
                <a:ext uri="{FF2B5EF4-FFF2-40B4-BE49-F238E27FC236}">
                  <a16:creationId xmlns:a16="http://schemas.microsoft.com/office/drawing/2014/main" id="{346D6502-9E7A-1549-B63A-F60AEAD1C922}"/>
                </a:ext>
              </a:extLst>
            </p:cNvPr>
            <p:cNvSpPr/>
            <p:nvPr/>
          </p:nvSpPr>
          <p:spPr>
            <a:xfrm>
              <a:off x="6224350" y="7100719"/>
              <a:ext cx="44430" cy="105134"/>
            </a:xfrm>
            <a:custGeom>
              <a:avLst/>
              <a:gdLst>
                <a:gd name="connsiteX0" fmla="*/ 0 w 44430"/>
                <a:gd name="connsiteY0" fmla="*/ 34544 h 105134"/>
                <a:gd name="connsiteX1" fmla="*/ 0 w 44430"/>
                <a:gd name="connsiteY1" fmla="*/ 16521 h 105134"/>
                <a:gd name="connsiteX2" fmla="*/ 22663 w 44430"/>
                <a:gd name="connsiteY2" fmla="*/ 0 h 105134"/>
                <a:gd name="connsiteX3" fmla="*/ 44431 w 44430"/>
                <a:gd name="connsiteY3" fmla="*/ 0 h 105134"/>
                <a:gd name="connsiteX4" fmla="*/ 44431 w 44430"/>
                <a:gd name="connsiteY4" fmla="*/ 105135 h 105134"/>
                <a:gd name="connsiteX5" fmla="*/ 22663 w 44430"/>
                <a:gd name="connsiteY5" fmla="*/ 105135 h 105134"/>
                <a:gd name="connsiteX6" fmla="*/ 22663 w 44430"/>
                <a:gd name="connsiteY6" fmla="*/ 26734 h 105134"/>
                <a:gd name="connsiteX7" fmla="*/ 0 w 44430"/>
                <a:gd name="connsiteY7" fmla="*/ 34544 h 10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 h="105134">
                  <a:moveTo>
                    <a:pt x="0" y="34544"/>
                  </a:moveTo>
                  <a:lnTo>
                    <a:pt x="0" y="16521"/>
                  </a:lnTo>
                  <a:cubicBezTo>
                    <a:pt x="11629" y="15169"/>
                    <a:pt x="19233" y="10664"/>
                    <a:pt x="22663" y="0"/>
                  </a:cubicBezTo>
                  <a:lnTo>
                    <a:pt x="44431" y="0"/>
                  </a:lnTo>
                  <a:lnTo>
                    <a:pt x="44431" y="105135"/>
                  </a:lnTo>
                  <a:lnTo>
                    <a:pt x="22663" y="105135"/>
                  </a:lnTo>
                  <a:lnTo>
                    <a:pt x="22663" y="26734"/>
                  </a:lnTo>
                  <a:cubicBezTo>
                    <a:pt x="16848" y="32892"/>
                    <a:pt x="8200" y="34544"/>
                    <a:pt x="0" y="34544"/>
                  </a:cubicBezTo>
                  <a:close/>
                </a:path>
              </a:pathLst>
            </a:custGeom>
            <a:solidFill>
              <a:schemeClr val="bg1"/>
            </a:solidFill>
            <a:ln w="2920" cap="flat">
              <a:solidFill>
                <a:schemeClr val="bg1"/>
              </a:solidFill>
              <a:prstDash val="solid"/>
              <a:miter/>
            </a:ln>
          </p:spPr>
          <p:txBody>
            <a:bodyPr rtlCol="0" anchor="ctr"/>
            <a:lstStyle/>
            <a:p>
              <a:endParaRPr lang="en-US" dirty="0">
                <a:latin typeface="Arial" panose="020B0604020202020204" pitchFamily="34" charset="0"/>
              </a:endParaRPr>
            </a:p>
          </p:txBody>
        </p:sp>
      </p:grpSp>
      <p:grpSp>
        <p:nvGrpSpPr>
          <p:cNvPr id="89" name="Groep 88">
            <a:extLst>
              <a:ext uri="{FF2B5EF4-FFF2-40B4-BE49-F238E27FC236}">
                <a16:creationId xmlns:a16="http://schemas.microsoft.com/office/drawing/2014/main" id="{E400495C-B996-9340-9414-7CAFDB0FAAFC}"/>
              </a:ext>
            </a:extLst>
          </p:cNvPr>
          <p:cNvGrpSpPr/>
          <p:nvPr userDrawn="1"/>
        </p:nvGrpSpPr>
        <p:grpSpPr>
          <a:xfrm>
            <a:off x="4664389" y="2511333"/>
            <a:ext cx="345902" cy="537688"/>
            <a:chOff x="9364238" y="6884442"/>
            <a:chExt cx="345902" cy="537688"/>
          </a:xfrm>
        </p:grpSpPr>
        <p:sp>
          <p:nvSpPr>
            <p:cNvPr id="90" name="Vrije vorm 89">
              <a:extLst>
                <a:ext uri="{FF2B5EF4-FFF2-40B4-BE49-F238E27FC236}">
                  <a16:creationId xmlns:a16="http://schemas.microsoft.com/office/drawing/2014/main" id="{4D44F187-28B9-1743-8692-ABAFCEFCB7F8}"/>
                </a:ext>
              </a:extLst>
            </p:cNvPr>
            <p:cNvSpPr/>
            <p:nvPr/>
          </p:nvSpPr>
          <p:spPr>
            <a:xfrm>
              <a:off x="9451966"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1" name="Vrije vorm 90">
              <a:extLst>
                <a:ext uri="{FF2B5EF4-FFF2-40B4-BE49-F238E27FC236}">
                  <a16:creationId xmlns:a16="http://schemas.microsoft.com/office/drawing/2014/main" id="{42F387E2-7BFC-7F40-A01E-E628B1E54A61}"/>
                </a:ext>
              </a:extLst>
            </p:cNvPr>
            <p:cNvSpPr/>
            <p:nvPr/>
          </p:nvSpPr>
          <p:spPr>
            <a:xfrm>
              <a:off x="9408460"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20441"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2" name="Vrije vorm 91">
              <a:extLst>
                <a:ext uri="{FF2B5EF4-FFF2-40B4-BE49-F238E27FC236}">
                  <a16:creationId xmlns:a16="http://schemas.microsoft.com/office/drawing/2014/main" id="{BB7B54E4-B23C-0747-98A3-0BC77A63EFD3}"/>
                </a:ext>
              </a:extLst>
            </p:cNvPr>
            <p:cNvSpPr/>
            <p:nvPr/>
          </p:nvSpPr>
          <p:spPr>
            <a:xfrm>
              <a:off x="9364774"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3" name="Vrije vorm 92">
              <a:extLst>
                <a:ext uri="{FF2B5EF4-FFF2-40B4-BE49-F238E27FC236}">
                  <a16:creationId xmlns:a16="http://schemas.microsoft.com/office/drawing/2014/main" id="{C219AB61-DD38-024F-98BF-07C65FC57336}"/>
                </a:ext>
              </a:extLst>
            </p:cNvPr>
            <p:cNvSpPr/>
            <p:nvPr/>
          </p:nvSpPr>
          <p:spPr>
            <a:xfrm>
              <a:off x="9364238"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4" name="Vrije vorm 93">
              <a:extLst>
                <a:ext uri="{FF2B5EF4-FFF2-40B4-BE49-F238E27FC236}">
                  <a16:creationId xmlns:a16="http://schemas.microsoft.com/office/drawing/2014/main" id="{98E0203C-B7D2-D54B-AB1C-F1AF0CC7C0EB}"/>
                </a:ext>
              </a:extLst>
            </p:cNvPr>
            <p:cNvSpPr/>
            <p:nvPr/>
          </p:nvSpPr>
          <p:spPr>
            <a:xfrm>
              <a:off x="9620683"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5" name="Vrije vorm 94">
              <a:extLst>
                <a:ext uri="{FF2B5EF4-FFF2-40B4-BE49-F238E27FC236}">
                  <a16:creationId xmlns:a16="http://schemas.microsoft.com/office/drawing/2014/main" id="{C5E08D08-7DA2-5F44-8147-8B8DFA81D227}"/>
                </a:ext>
              </a:extLst>
            </p:cNvPr>
            <p:cNvSpPr/>
            <p:nvPr/>
          </p:nvSpPr>
          <p:spPr>
            <a:xfrm>
              <a:off x="9620683"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6" name="Vrije vorm 95">
              <a:extLst>
                <a:ext uri="{FF2B5EF4-FFF2-40B4-BE49-F238E27FC236}">
                  <a16:creationId xmlns:a16="http://schemas.microsoft.com/office/drawing/2014/main" id="{6194D370-FB16-E04F-B9BF-753E56537541}"/>
                </a:ext>
              </a:extLst>
            </p:cNvPr>
            <p:cNvSpPr/>
            <p:nvPr/>
          </p:nvSpPr>
          <p:spPr>
            <a:xfrm>
              <a:off x="9364238"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97" name="Vrije vorm 96">
              <a:extLst>
                <a:ext uri="{FF2B5EF4-FFF2-40B4-BE49-F238E27FC236}">
                  <a16:creationId xmlns:a16="http://schemas.microsoft.com/office/drawing/2014/main" id="{460121CF-7AEA-A74B-8BDB-B3401407B353}"/>
                </a:ext>
              </a:extLst>
            </p:cNvPr>
            <p:cNvSpPr/>
            <p:nvPr/>
          </p:nvSpPr>
          <p:spPr>
            <a:xfrm>
              <a:off x="9500004" y="7099367"/>
              <a:ext cx="73951" cy="106486"/>
            </a:xfrm>
            <a:custGeom>
              <a:avLst/>
              <a:gdLst>
                <a:gd name="connsiteX0" fmla="*/ 27434 w 73951"/>
                <a:gd name="connsiteY0" fmla="*/ 56322 h 106486"/>
                <a:gd name="connsiteX1" fmla="*/ 52184 w 73951"/>
                <a:gd name="connsiteY1" fmla="*/ 32141 h 106486"/>
                <a:gd name="connsiteX2" fmla="*/ 37572 w 73951"/>
                <a:gd name="connsiteY2" fmla="*/ 18624 h 106486"/>
                <a:gd name="connsiteX3" fmla="*/ 22514 w 73951"/>
                <a:gd name="connsiteY3" fmla="*/ 34845 h 106486"/>
                <a:gd name="connsiteX4" fmla="*/ 22514 w 73951"/>
                <a:gd name="connsiteY4" fmla="*/ 36947 h 106486"/>
                <a:gd name="connsiteX5" fmla="*/ 1491 w 73951"/>
                <a:gd name="connsiteY5" fmla="*/ 36947 h 106486"/>
                <a:gd name="connsiteX6" fmla="*/ 1491 w 73951"/>
                <a:gd name="connsiteY6" fmla="*/ 33943 h 106486"/>
                <a:gd name="connsiteX7" fmla="*/ 37870 w 73951"/>
                <a:gd name="connsiteY7" fmla="*/ 0 h 106486"/>
                <a:gd name="connsiteX8" fmla="*/ 73952 w 73951"/>
                <a:gd name="connsiteY8" fmla="*/ 30789 h 106486"/>
                <a:gd name="connsiteX9" fmla="*/ 45474 w 73951"/>
                <a:gd name="connsiteY9" fmla="*/ 66836 h 106486"/>
                <a:gd name="connsiteX10" fmla="*/ 24899 w 73951"/>
                <a:gd name="connsiteY10" fmla="*/ 87863 h 106486"/>
                <a:gd name="connsiteX11" fmla="*/ 24899 w 73951"/>
                <a:gd name="connsiteY11" fmla="*/ 88313 h 106486"/>
                <a:gd name="connsiteX12" fmla="*/ 73653 w 73951"/>
                <a:gd name="connsiteY12" fmla="*/ 88313 h 106486"/>
                <a:gd name="connsiteX13" fmla="*/ 73653 w 73951"/>
                <a:gd name="connsiteY13" fmla="*/ 106486 h 106486"/>
                <a:gd name="connsiteX14" fmla="*/ 0 w 73951"/>
                <a:gd name="connsiteY14" fmla="*/ 106486 h 106486"/>
                <a:gd name="connsiteX15" fmla="*/ 0 w 73951"/>
                <a:gd name="connsiteY15" fmla="*/ 101530 h 106486"/>
                <a:gd name="connsiteX16" fmla="*/ 27434 w 73951"/>
                <a:gd name="connsiteY16" fmla="*/ 56322 h 10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951" h="106486">
                  <a:moveTo>
                    <a:pt x="27434" y="56322"/>
                  </a:moveTo>
                  <a:cubicBezTo>
                    <a:pt x="41449" y="48212"/>
                    <a:pt x="52035" y="43856"/>
                    <a:pt x="52184" y="32141"/>
                  </a:cubicBezTo>
                  <a:cubicBezTo>
                    <a:pt x="52482" y="21477"/>
                    <a:pt x="44431" y="18624"/>
                    <a:pt x="37572" y="18624"/>
                  </a:cubicBezTo>
                  <a:cubicBezTo>
                    <a:pt x="29670" y="18624"/>
                    <a:pt x="22514" y="22979"/>
                    <a:pt x="22514" y="34845"/>
                  </a:cubicBezTo>
                  <a:lnTo>
                    <a:pt x="22514" y="36947"/>
                  </a:lnTo>
                  <a:lnTo>
                    <a:pt x="1491" y="36947"/>
                  </a:lnTo>
                  <a:lnTo>
                    <a:pt x="1491" y="33943"/>
                  </a:lnTo>
                  <a:cubicBezTo>
                    <a:pt x="1491" y="15320"/>
                    <a:pt x="12077" y="0"/>
                    <a:pt x="37870" y="0"/>
                  </a:cubicBezTo>
                  <a:cubicBezTo>
                    <a:pt x="61428" y="0"/>
                    <a:pt x="73952" y="12616"/>
                    <a:pt x="73952" y="30789"/>
                  </a:cubicBezTo>
                  <a:cubicBezTo>
                    <a:pt x="73952" y="51366"/>
                    <a:pt x="57998" y="59777"/>
                    <a:pt x="45474" y="66836"/>
                  </a:cubicBezTo>
                  <a:cubicBezTo>
                    <a:pt x="30565" y="75547"/>
                    <a:pt x="24899" y="81104"/>
                    <a:pt x="24899" y="87863"/>
                  </a:cubicBezTo>
                  <a:lnTo>
                    <a:pt x="24899" y="88313"/>
                  </a:lnTo>
                  <a:lnTo>
                    <a:pt x="73653" y="88313"/>
                  </a:lnTo>
                  <a:lnTo>
                    <a:pt x="73653" y="106486"/>
                  </a:lnTo>
                  <a:lnTo>
                    <a:pt x="0" y="106486"/>
                  </a:lnTo>
                  <a:lnTo>
                    <a:pt x="0" y="101530"/>
                  </a:lnTo>
                  <a:cubicBezTo>
                    <a:pt x="0" y="82456"/>
                    <a:pt x="5367" y="69389"/>
                    <a:pt x="27434" y="56322"/>
                  </a:cubicBezTo>
                  <a:close/>
                </a:path>
              </a:pathLst>
            </a:custGeom>
            <a:solidFill>
              <a:schemeClr val="bg1"/>
            </a:solidFill>
            <a:ln w="2920" cap="flat">
              <a:solidFill>
                <a:schemeClr val="bg1"/>
              </a:solidFill>
              <a:prstDash val="solid"/>
              <a:miter/>
            </a:ln>
          </p:spPr>
          <p:txBody>
            <a:bodyPr rtlCol="0" anchor="ctr"/>
            <a:lstStyle/>
            <a:p>
              <a:endParaRPr lang="en-US" dirty="0">
                <a:latin typeface="Arial" panose="020B0604020202020204" pitchFamily="34" charset="0"/>
              </a:endParaRPr>
            </a:p>
          </p:txBody>
        </p:sp>
      </p:grpSp>
      <p:grpSp>
        <p:nvGrpSpPr>
          <p:cNvPr id="98" name="Groep 97">
            <a:extLst>
              <a:ext uri="{FF2B5EF4-FFF2-40B4-BE49-F238E27FC236}">
                <a16:creationId xmlns:a16="http://schemas.microsoft.com/office/drawing/2014/main" id="{AAF6EF76-590A-8549-B2E9-FD8B2C4202F5}"/>
              </a:ext>
            </a:extLst>
          </p:cNvPr>
          <p:cNvGrpSpPr/>
          <p:nvPr userDrawn="1"/>
        </p:nvGrpSpPr>
        <p:grpSpPr>
          <a:xfrm>
            <a:off x="8089298" y="2511333"/>
            <a:ext cx="345962" cy="537688"/>
            <a:chOff x="11814757" y="6884442"/>
            <a:chExt cx="345962" cy="537688"/>
          </a:xfrm>
        </p:grpSpPr>
        <p:sp>
          <p:nvSpPr>
            <p:cNvPr id="99" name="Vrije vorm 98">
              <a:extLst>
                <a:ext uri="{FF2B5EF4-FFF2-40B4-BE49-F238E27FC236}">
                  <a16:creationId xmlns:a16="http://schemas.microsoft.com/office/drawing/2014/main" id="{66BC1F84-B8DD-2D4E-9109-9212EBFB6818}"/>
                </a:ext>
              </a:extLst>
            </p:cNvPr>
            <p:cNvSpPr/>
            <p:nvPr/>
          </p:nvSpPr>
          <p:spPr>
            <a:xfrm>
              <a:off x="11901948"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0" name="Vrije vorm 99">
              <a:extLst>
                <a:ext uri="{FF2B5EF4-FFF2-40B4-BE49-F238E27FC236}">
                  <a16:creationId xmlns:a16="http://schemas.microsoft.com/office/drawing/2014/main" id="{487A9090-3419-8643-AB7E-B4E73E945C98}"/>
                </a:ext>
              </a:extLst>
            </p:cNvPr>
            <p:cNvSpPr/>
            <p:nvPr/>
          </p:nvSpPr>
          <p:spPr>
            <a:xfrm>
              <a:off x="11858442"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1" name="Vrije vorm 100">
              <a:extLst>
                <a:ext uri="{FF2B5EF4-FFF2-40B4-BE49-F238E27FC236}">
                  <a16:creationId xmlns:a16="http://schemas.microsoft.com/office/drawing/2014/main" id="{2A2FDD97-6797-7446-B16A-0530E2D099CE}"/>
                </a:ext>
              </a:extLst>
            </p:cNvPr>
            <p:cNvSpPr/>
            <p:nvPr/>
          </p:nvSpPr>
          <p:spPr>
            <a:xfrm>
              <a:off x="11814757"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20441"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2" name="Vrije vorm 101">
              <a:extLst>
                <a:ext uri="{FF2B5EF4-FFF2-40B4-BE49-F238E27FC236}">
                  <a16:creationId xmlns:a16="http://schemas.microsoft.com/office/drawing/2014/main" id="{186BBA00-61AC-624C-8F48-0E9901E06148}"/>
                </a:ext>
              </a:extLst>
            </p:cNvPr>
            <p:cNvSpPr/>
            <p:nvPr/>
          </p:nvSpPr>
          <p:spPr>
            <a:xfrm>
              <a:off x="11814816"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3" name="Vrije vorm 102">
              <a:extLst>
                <a:ext uri="{FF2B5EF4-FFF2-40B4-BE49-F238E27FC236}">
                  <a16:creationId xmlns:a16="http://schemas.microsoft.com/office/drawing/2014/main" id="{8F633682-DFB1-C547-A63B-8A46B3F3F224}"/>
                </a:ext>
              </a:extLst>
            </p:cNvPr>
            <p:cNvSpPr/>
            <p:nvPr/>
          </p:nvSpPr>
          <p:spPr>
            <a:xfrm>
              <a:off x="12071262"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4" name="Vrije vorm 103">
              <a:extLst>
                <a:ext uri="{FF2B5EF4-FFF2-40B4-BE49-F238E27FC236}">
                  <a16:creationId xmlns:a16="http://schemas.microsoft.com/office/drawing/2014/main" id="{FF766F9B-2941-D741-8A02-46296CA0B8C2}"/>
                </a:ext>
              </a:extLst>
            </p:cNvPr>
            <p:cNvSpPr/>
            <p:nvPr/>
          </p:nvSpPr>
          <p:spPr>
            <a:xfrm>
              <a:off x="12071262"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5" name="Vrije vorm 104">
              <a:extLst>
                <a:ext uri="{FF2B5EF4-FFF2-40B4-BE49-F238E27FC236}">
                  <a16:creationId xmlns:a16="http://schemas.microsoft.com/office/drawing/2014/main" id="{B650DFA5-5413-BB43-82FD-4C48A7366C9F}"/>
                </a:ext>
              </a:extLst>
            </p:cNvPr>
            <p:cNvSpPr/>
            <p:nvPr/>
          </p:nvSpPr>
          <p:spPr>
            <a:xfrm>
              <a:off x="11814816"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106" name="Vrije vorm 105">
              <a:extLst>
                <a:ext uri="{FF2B5EF4-FFF2-40B4-BE49-F238E27FC236}">
                  <a16:creationId xmlns:a16="http://schemas.microsoft.com/office/drawing/2014/main" id="{B18D87D9-51B9-0447-96EA-CDE41334E741}"/>
                </a:ext>
              </a:extLst>
            </p:cNvPr>
            <p:cNvSpPr/>
            <p:nvPr/>
          </p:nvSpPr>
          <p:spPr>
            <a:xfrm>
              <a:off x="11948047" y="7099367"/>
              <a:ext cx="79469" cy="107988"/>
            </a:xfrm>
            <a:custGeom>
              <a:avLst/>
              <a:gdLst>
                <a:gd name="connsiteX0" fmla="*/ 1 w 79469"/>
                <a:gd name="connsiteY0" fmla="*/ 70741 h 107988"/>
                <a:gd name="connsiteX1" fmla="*/ 20577 w 79469"/>
                <a:gd name="connsiteY1" fmla="*/ 70741 h 107988"/>
                <a:gd name="connsiteX2" fmla="*/ 39363 w 79469"/>
                <a:gd name="connsiteY2" fmla="*/ 89515 h 107988"/>
                <a:gd name="connsiteX3" fmla="*/ 57403 w 79469"/>
                <a:gd name="connsiteY3" fmla="*/ 74646 h 107988"/>
                <a:gd name="connsiteX4" fmla="*/ 37723 w 79469"/>
                <a:gd name="connsiteY4" fmla="*/ 59927 h 107988"/>
                <a:gd name="connsiteX5" fmla="*/ 31610 w 79469"/>
                <a:gd name="connsiteY5" fmla="*/ 59927 h 107988"/>
                <a:gd name="connsiteX6" fmla="*/ 31610 w 79469"/>
                <a:gd name="connsiteY6" fmla="*/ 44157 h 107988"/>
                <a:gd name="connsiteX7" fmla="*/ 36828 w 79469"/>
                <a:gd name="connsiteY7" fmla="*/ 44157 h 107988"/>
                <a:gd name="connsiteX8" fmla="*/ 53974 w 79469"/>
                <a:gd name="connsiteY8" fmla="*/ 31390 h 107988"/>
                <a:gd name="connsiteX9" fmla="*/ 39512 w 79469"/>
                <a:gd name="connsiteY9" fmla="*/ 18774 h 107988"/>
                <a:gd name="connsiteX10" fmla="*/ 23708 w 79469"/>
                <a:gd name="connsiteY10" fmla="*/ 35596 h 107988"/>
                <a:gd name="connsiteX11" fmla="*/ 3431 w 79469"/>
                <a:gd name="connsiteY11" fmla="*/ 35596 h 107988"/>
                <a:gd name="connsiteX12" fmla="*/ 39959 w 79469"/>
                <a:gd name="connsiteY12" fmla="*/ 0 h 107988"/>
                <a:gd name="connsiteX13" fmla="*/ 75146 w 79469"/>
                <a:gd name="connsiteY13" fmla="*/ 27635 h 107988"/>
                <a:gd name="connsiteX14" fmla="*/ 58149 w 79469"/>
                <a:gd name="connsiteY14" fmla="*/ 50615 h 107988"/>
                <a:gd name="connsiteX15" fmla="*/ 79470 w 79469"/>
                <a:gd name="connsiteY15" fmla="*/ 75997 h 107988"/>
                <a:gd name="connsiteX16" fmla="*/ 38617 w 79469"/>
                <a:gd name="connsiteY16" fmla="*/ 107988 h 107988"/>
                <a:gd name="connsiteX17" fmla="*/ 1 w 79469"/>
                <a:gd name="connsiteY17" fmla="*/ 70741 h 1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469" h="107988">
                  <a:moveTo>
                    <a:pt x="1" y="70741"/>
                  </a:moveTo>
                  <a:lnTo>
                    <a:pt x="20577" y="70741"/>
                  </a:lnTo>
                  <a:cubicBezTo>
                    <a:pt x="20726" y="84859"/>
                    <a:pt x="29821" y="89515"/>
                    <a:pt x="39363" y="89515"/>
                  </a:cubicBezTo>
                  <a:cubicBezTo>
                    <a:pt x="48308" y="89515"/>
                    <a:pt x="57403" y="85159"/>
                    <a:pt x="57403" y="74646"/>
                  </a:cubicBezTo>
                  <a:cubicBezTo>
                    <a:pt x="57403" y="66385"/>
                    <a:pt x="52036" y="59927"/>
                    <a:pt x="37723" y="59927"/>
                  </a:cubicBezTo>
                  <a:lnTo>
                    <a:pt x="31610" y="59927"/>
                  </a:lnTo>
                  <a:lnTo>
                    <a:pt x="31610" y="44157"/>
                  </a:lnTo>
                  <a:lnTo>
                    <a:pt x="36828" y="44157"/>
                  </a:lnTo>
                  <a:cubicBezTo>
                    <a:pt x="52036" y="44157"/>
                    <a:pt x="53974" y="36347"/>
                    <a:pt x="53974" y="31390"/>
                  </a:cubicBezTo>
                  <a:cubicBezTo>
                    <a:pt x="53974" y="22529"/>
                    <a:pt x="47116" y="18774"/>
                    <a:pt x="39512" y="18774"/>
                  </a:cubicBezTo>
                  <a:cubicBezTo>
                    <a:pt x="31908" y="18774"/>
                    <a:pt x="24006" y="22679"/>
                    <a:pt x="23708" y="35596"/>
                  </a:cubicBezTo>
                  <a:lnTo>
                    <a:pt x="3431" y="35596"/>
                  </a:lnTo>
                  <a:cubicBezTo>
                    <a:pt x="3431" y="13367"/>
                    <a:pt x="15955" y="0"/>
                    <a:pt x="39959" y="0"/>
                  </a:cubicBezTo>
                  <a:cubicBezTo>
                    <a:pt x="61578" y="0"/>
                    <a:pt x="75146" y="10964"/>
                    <a:pt x="75146" y="27635"/>
                  </a:cubicBezTo>
                  <a:cubicBezTo>
                    <a:pt x="75146" y="41603"/>
                    <a:pt x="65753" y="48813"/>
                    <a:pt x="58149" y="50615"/>
                  </a:cubicBezTo>
                  <a:cubicBezTo>
                    <a:pt x="65305" y="51366"/>
                    <a:pt x="79470" y="57824"/>
                    <a:pt x="79470" y="75997"/>
                  </a:cubicBezTo>
                  <a:cubicBezTo>
                    <a:pt x="79470" y="94171"/>
                    <a:pt x="63964" y="107988"/>
                    <a:pt x="38617" y="107988"/>
                  </a:cubicBezTo>
                  <a:cubicBezTo>
                    <a:pt x="11780" y="107988"/>
                    <a:pt x="-148" y="92969"/>
                    <a:pt x="1" y="70741"/>
                  </a:cubicBezTo>
                  <a:close/>
                </a:path>
              </a:pathLst>
            </a:custGeom>
            <a:solidFill>
              <a:schemeClr val="bg1"/>
            </a:solidFill>
            <a:ln w="2920" cap="flat">
              <a:solidFill>
                <a:schemeClr val="bg1"/>
              </a:solidFill>
              <a:prstDash val="solid"/>
              <a:miter/>
            </a:ln>
          </p:spPr>
          <p:txBody>
            <a:bodyPr rtlCol="0" anchor="ctr"/>
            <a:lstStyle/>
            <a:p>
              <a:endParaRPr lang="en-US" dirty="0">
                <a:latin typeface="Arial" panose="020B0604020202020204" pitchFamily="34" charset="0"/>
              </a:endParaRPr>
            </a:p>
          </p:txBody>
        </p:sp>
      </p:grpSp>
    </p:spTree>
    <p:extLst>
      <p:ext uri="{BB962C8B-B14F-4D97-AF65-F5344CB8AC3E}">
        <p14:creationId xmlns:p14="http://schemas.microsoft.com/office/powerpoint/2010/main" val="30875926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Deep Dive 1">
    <p:bg>
      <p:bgPr>
        <a:gradFill>
          <a:gsLst>
            <a:gs pos="100000">
              <a:schemeClr val="accent1"/>
            </a:gs>
            <a:gs pos="0">
              <a:schemeClr val="tx1"/>
            </a:gs>
          </a:gsLst>
          <a:lin ang="5400000" scaled="0"/>
        </a:gradFill>
        <a:effectLst/>
      </p:bgPr>
    </p:bg>
    <p:spTree>
      <p:nvGrpSpPr>
        <p:cNvPr id="1" name=""/>
        <p:cNvGrpSpPr/>
        <p:nvPr/>
      </p:nvGrpSpPr>
      <p:grpSpPr>
        <a:xfrm>
          <a:off x="0" y="0"/>
          <a:ext cx="0" cy="0"/>
          <a:chOff x="0" y="0"/>
          <a:chExt cx="0" cy="0"/>
        </a:xfrm>
      </p:grpSpPr>
      <p:sp>
        <p:nvSpPr>
          <p:cNvPr id="43" name="1">
            <a:extLst>
              <a:ext uri="{FF2B5EF4-FFF2-40B4-BE49-F238E27FC236}">
                <a16:creationId xmlns:a16="http://schemas.microsoft.com/office/drawing/2014/main" id="{741C383C-F86A-964B-BB70-A9521EEC721D}"/>
              </a:ext>
            </a:extLst>
          </p:cNvPr>
          <p:cNvSpPr/>
          <p:nvPr userDrawn="1"/>
        </p:nvSpPr>
        <p:spPr>
          <a:xfrm>
            <a:off x="992445" y="2164388"/>
            <a:ext cx="4506003" cy="3906212"/>
          </a:xfrm>
          <a:prstGeom prst="roundRect">
            <a:avLst>
              <a:gd name="adj" fmla="val 1358"/>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49" name="2">
            <a:extLst>
              <a:ext uri="{FF2B5EF4-FFF2-40B4-BE49-F238E27FC236}">
                <a16:creationId xmlns:a16="http://schemas.microsoft.com/office/drawing/2014/main" id="{ACEC69C3-9A09-C844-A0FE-B5D15F046BC6}"/>
              </a:ext>
            </a:extLst>
          </p:cNvPr>
          <p:cNvSpPr/>
          <p:nvPr userDrawn="1"/>
        </p:nvSpPr>
        <p:spPr>
          <a:xfrm>
            <a:off x="5684952" y="2164388"/>
            <a:ext cx="2644235" cy="3906212"/>
          </a:xfrm>
          <a:prstGeom prst="roundRect">
            <a:avLst>
              <a:gd name="adj" fmla="val 2353"/>
            </a:avLst>
          </a:prstGeom>
          <a:solidFill>
            <a:srgbClr val="151523">
              <a:alpha val="49804"/>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0" name="3">
            <a:extLst>
              <a:ext uri="{FF2B5EF4-FFF2-40B4-BE49-F238E27FC236}">
                <a16:creationId xmlns:a16="http://schemas.microsoft.com/office/drawing/2014/main" id="{EDF2B344-3E21-2E44-8071-B379D42D7ADA}"/>
              </a:ext>
            </a:extLst>
          </p:cNvPr>
          <p:cNvSpPr/>
          <p:nvPr userDrawn="1"/>
        </p:nvSpPr>
        <p:spPr>
          <a:xfrm>
            <a:off x="8477136" y="2164388"/>
            <a:ext cx="2644235" cy="3906212"/>
          </a:xfrm>
          <a:prstGeom prst="roundRect">
            <a:avLst>
              <a:gd name="adj" fmla="val 2353"/>
            </a:avLst>
          </a:prstGeom>
          <a:solidFill>
            <a:srgbClr val="151524">
              <a:alpha val="5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HOW WE DO IT</a:t>
            </a:r>
          </a:p>
        </p:txBody>
      </p:sp>
      <p:sp>
        <p:nvSpPr>
          <p:cNvPr id="25" name="Titel 10">
            <a:extLst>
              <a:ext uri="{FF2B5EF4-FFF2-40B4-BE49-F238E27FC236}">
                <a16:creationId xmlns:a16="http://schemas.microsoft.com/office/drawing/2014/main" id="{CFE6C68C-0A5D-E24B-88B1-6053DE30E9B5}"/>
              </a:ext>
            </a:extLst>
          </p:cNvPr>
          <p:cNvSpPr>
            <a:spLocks noGrp="1"/>
          </p:cNvSpPr>
          <p:nvPr>
            <p:ph type="title" hasCustomPrompt="1"/>
          </p:nvPr>
        </p:nvSpPr>
        <p:spPr>
          <a:xfrm>
            <a:off x="838200" y="365125"/>
            <a:ext cx="10515600" cy="1325563"/>
          </a:xfrm>
        </p:spPr>
        <p:txBody>
          <a:bodyPr/>
          <a:lstStyle>
            <a:lvl1pPr algn="ctr">
              <a:defRPr>
                <a:solidFill>
                  <a:schemeClr val="bg1"/>
                </a:solidFill>
              </a:defRPr>
            </a:lvl1pPr>
          </a:lstStyle>
          <a:p>
            <a:r>
              <a:rPr lang="en-GB" noProof="0"/>
              <a:t>Add title</a:t>
            </a:r>
          </a:p>
        </p:txBody>
      </p:sp>
      <p:sp>
        <p:nvSpPr>
          <p:cNvPr id="40" name="Text Placeholder 33">
            <a:extLst>
              <a:ext uri="{FF2B5EF4-FFF2-40B4-BE49-F238E27FC236}">
                <a16:creationId xmlns:a16="http://schemas.microsoft.com/office/drawing/2014/main" id="{C7ED18D7-80E8-0141-A63A-2AC73CD6B624}"/>
              </a:ext>
            </a:extLst>
          </p:cNvPr>
          <p:cNvSpPr>
            <a:spLocks noGrp="1"/>
          </p:cNvSpPr>
          <p:nvPr>
            <p:ph type="body" sz="quarter" idx="10" hasCustomPrompt="1"/>
          </p:nvPr>
        </p:nvSpPr>
        <p:spPr>
          <a:xfrm>
            <a:off x="2246899" y="2562399"/>
            <a:ext cx="2872046"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Foundation.</a:t>
            </a:r>
          </a:p>
          <a:p>
            <a:endParaRPr lang="en-GB" noProof="0"/>
          </a:p>
        </p:txBody>
      </p:sp>
      <p:sp>
        <p:nvSpPr>
          <p:cNvPr id="41" name="Text Placeholder 34">
            <a:extLst>
              <a:ext uri="{FF2B5EF4-FFF2-40B4-BE49-F238E27FC236}">
                <a16:creationId xmlns:a16="http://schemas.microsoft.com/office/drawing/2014/main" id="{F3D1CAA1-2B6B-554B-B815-8841FF6FD5E3}"/>
              </a:ext>
            </a:extLst>
          </p:cNvPr>
          <p:cNvSpPr>
            <a:spLocks noGrp="1"/>
          </p:cNvSpPr>
          <p:nvPr>
            <p:ph type="body" sz="quarter" idx="11" hasCustomPrompt="1"/>
          </p:nvPr>
        </p:nvSpPr>
        <p:spPr>
          <a:xfrm>
            <a:off x="5849319" y="3888404"/>
            <a:ext cx="2373991"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Build up</a:t>
            </a:r>
            <a:endParaRPr lang="en-GB" noProof="0"/>
          </a:p>
        </p:txBody>
      </p:sp>
      <p:sp>
        <p:nvSpPr>
          <p:cNvPr id="44" name="Text Placeholder 37">
            <a:extLst>
              <a:ext uri="{FF2B5EF4-FFF2-40B4-BE49-F238E27FC236}">
                <a16:creationId xmlns:a16="http://schemas.microsoft.com/office/drawing/2014/main" id="{D0E5A266-7F2C-8A4E-B858-D9226B11BBAA}"/>
              </a:ext>
            </a:extLst>
          </p:cNvPr>
          <p:cNvSpPr>
            <a:spLocks noGrp="1"/>
          </p:cNvSpPr>
          <p:nvPr>
            <p:ph type="body" sz="quarter" idx="14" hasCustomPrompt="1"/>
          </p:nvPr>
        </p:nvSpPr>
        <p:spPr>
          <a:xfrm>
            <a:off x="1152857" y="3888404"/>
            <a:ext cx="3966088" cy="1918256"/>
          </a:xfrm>
        </p:spPr>
        <p:txBody>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a:t>Insert text</a:t>
            </a:r>
          </a:p>
          <a:p>
            <a:r>
              <a:rPr lang="en-GB" noProof="0"/>
              <a:t>Insert text</a:t>
            </a:r>
          </a:p>
        </p:txBody>
      </p:sp>
      <p:sp>
        <p:nvSpPr>
          <p:cNvPr id="46" name="Text Placeholder 43">
            <a:extLst>
              <a:ext uri="{FF2B5EF4-FFF2-40B4-BE49-F238E27FC236}">
                <a16:creationId xmlns:a16="http://schemas.microsoft.com/office/drawing/2014/main" id="{FF396FC6-E96D-534F-B2E4-7AAD1A5EF03D}"/>
              </a:ext>
            </a:extLst>
          </p:cNvPr>
          <p:cNvSpPr>
            <a:spLocks noGrp="1"/>
          </p:cNvSpPr>
          <p:nvPr>
            <p:ph type="body" sz="quarter" idx="16" hasCustomPrompt="1"/>
          </p:nvPr>
        </p:nvSpPr>
        <p:spPr>
          <a:xfrm>
            <a:off x="8643319" y="3888404"/>
            <a:ext cx="2313685"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Launch.</a:t>
            </a:r>
          </a:p>
        </p:txBody>
      </p:sp>
      <p:sp>
        <p:nvSpPr>
          <p:cNvPr id="3" name="Tijdelijke aanduiding voor tekst 2">
            <a:extLst>
              <a:ext uri="{FF2B5EF4-FFF2-40B4-BE49-F238E27FC236}">
                <a16:creationId xmlns:a16="http://schemas.microsoft.com/office/drawing/2014/main" id="{DFE7D79B-CB1C-834D-B6FA-B213C39850A7}"/>
              </a:ext>
            </a:extLst>
          </p:cNvPr>
          <p:cNvSpPr>
            <a:spLocks noGrp="1"/>
          </p:cNvSpPr>
          <p:nvPr>
            <p:ph type="body" sz="quarter" idx="34" hasCustomPrompt="1"/>
          </p:nvPr>
        </p:nvSpPr>
        <p:spPr>
          <a:xfrm>
            <a:off x="2247341" y="2774551"/>
            <a:ext cx="2872046"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87" name="Tijdelijke aanduiding voor tekst 2">
            <a:extLst>
              <a:ext uri="{FF2B5EF4-FFF2-40B4-BE49-F238E27FC236}">
                <a16:creationId xmlns:a16="http://schemas.microsoft.com/office/drawing/2014/main" id="{91D5C036-53E7-CD4B-80B3-F2A39332D574}"/>
              </a:ext>
            </a:extLst>
          </p:cNvPr>
          <p:cNvSpPr>
            <a:spLocks noGrp="1"/>
          </p:cNvSpPr>
          <p:nvPr>
            <p:ph type="body" sz="quarter" idx="35" hasCustomPrompt="1"/>
          </p:nvPr>
        </p:nvSpPr>
        <p:spPr>
          <a:xfrm>
            <a:off x="5849318" y="4252953"/>
            <a:ext cx="2373991"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88" name="Tijdelijke aanduiding voor tekst 2">
            <a:extLst>
              <a:ext uri="{FF2B5EF4-FFF2-40B4-BE49-F238E27FC236}">
                <a16:creationId xmlns:a16="http://schemas.microsoft.com/office/drawing/2014/main" id="{29268D87-F56C-E14E-AFBB-0969AB7DC5A0}"/>
              </a:ext>
            </a:extLst>
          </p:cNvPr>
          <p:cNvSpPr>
            <a:spLocks noGrp="1"/>
          </p:cNvSpPr>
          <p:nvPr>
            <p:ph type="body" sz="quarter" idx="36" hasCustomPrompt="1"/>
          </p:nvPr>
        </p:nvSpPr>
        <p:spPr>
          <a:xfrm>
            <a:off x="8643318" y="4252953"/>
            <a:ext cx="231368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grpSp>
        <p:nvGrpSpPr>
          <p:cNvPr id="58" name="Groep 57">
            <a:extLst>
              <a:ext uri="{FF2B5EF4-FFF2-40B4-BE49-F238E27FC236}">
                <a16:creationId xmlns:a16="http://schemas.microsoft.com/office/drawing/2014/main" id="{84B113AA-6080-834C-9F8B-ECE492D184F2}"/>
              </a:ext>
            </a:extLst>
          </p:cNvPr>
          <p:cNvGrpSpPr/>
          <p:nvPr userDrawn="1"/>
        </p:nvGrpSpPr>
        <p:grpSpPr>
          <a:xfrm>
            <a:off x="1237520" y="2511332"/>
            <a:ext cx="692879" cy="1077047"/>
            <a:chOff x="6077700" y="6884442"/>
            <a:chExt cx="345902" cy="537688"/>
          </a:xfrm>
        </p:grpSpPr>
        <p:sp>
          <p:nvSpPr>
            <p:cNvPr id="59" name="Vrije vorm 58">
              <a:extLst>
                <a:ext uri="{FF2B5EF4-FFF2-40B4-BE49-F238E27FC236}">
                  <a16:creationId xmlns:a16="http://schemas.microsoft.com/office/drawing/2014/main" id="{60F295F4-2310-4448-9EEF-85183B642D83}"/>
                </a:ext>
              </a:extLst>
            </p:cNvPr>
            <p:cNvSpPr/>
            <p:nvPr/>
          </p:nvSpPr>
          <p:spPr>
            <a:xfrm>
              <a:off x="6164891"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0" name="Vrije vorm 59">
              <a:extLst>
                <a:ext uri="{FF2B5EF4-FFF2-40B4-BE49-F238E27FC236}">
                  <a16:creationId xmlns:a16="http://schemas.microsoft.com/office/drawing/2014/main" id="{B0CD8C92-4470-5641-8CF9-E9AB6E92AC0D}"/>
                </a:ext>
              </a:extLst>
            </p:cNvPr>
            <p:cNvSpPr/>
            <p:nvPr/>
          </p:nvSpPr>
          <p:spPr>
            <a:xfrm>
              <a:off x="6121415"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1" name="Vrije vorm 60">
              <a:extLst>
                <a:ext uri="{FF2B5EF4-FFF2-40B4-BE49-F238E27FC236}">
                  <a16:creationId xmlns:a16="http://schemas.microsoft.com/office/drawing/2014/main" id="{AB1A86D2-E7BA-B146-9103-9ECB8B2D39A7}"/>
                </a:ext>
              </a:extLst>
            </p:cNvPr>
            <p:cNvSpPr/>
            <p:nvPr/>
          </p:nvSpPr>
          <p:spPr>
            <a:xfrm>
              <a:off x="6077700"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2" name="Vrije vorm 61">
              <a:extLst>
                <a:ext uri="{FF2B5EF4-FFF2-40B4-BE49-F238E27FC236}">
                  <a16:creationId xmlns:a16="http://schemas.microsoft.com/office/drawing/2014/main" id="{7B22A784-F731-634C-85C4-23D30B2CB401}"/>
                </a:ext>
              </a:extLst>
            </p:cNvPr>
            <p:cNvSpPr/>
            <p:nvPr/>
          </p:nvSpPr>
          <p:spPr>
            <a:xfrm>
              <a:off x="6077700"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3" name="Vrije vorm 62">
              <a:extLst>
                <a:ext uri="{FF2B5EF4-FFF2-40B4-BE49-F238E27FC236}">
                  <a16:creationId xmlns:a16="http://schemas.microsoft.com/office/drawing/2014/main" id="{26B2D477-05F6-D84B-813D-0D3073CB06DF}"/>
                </a:ext>
              </a:extLst>
            </p:cNvPr>
            <p:cNvSpPr/>
            <p:nvPr/>
          </p:nvSpPr>
          <p:spPr>
            <a:xfrm>
              <a:off x="6334145"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4" name="Vrije vorm 63">
              <a:extLst>
                <a:ext uri="{FF2B5EF4-FFF2-40B4-BE49-F238E27FC236}">
                  <a16:creationId xmlns:a16="http://schemas.microsoft.com/office/drawing/2014/main" id="{B0F1F661-E324-B343-953B-B0EB64176AEE}"/>
                </a:ext>
              </a:extLst>
            </p:cNvPr>
            <p:cNvSpPr/>
            <p:nvPr/>
          </p:nvSpPr>
          <p:spPr>
            <a:xfrm>
              <a:off x="6334145"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5" name="Vrije vorm 64">
              <a:extLst>
                <a:ext uri="{FF2B5EF4-FFF2-40B4-BE49-F238E27FC236}">
                  <a16:creationId xmlns:a16="http://schemas.microsoft.com/office/drawing/2014/main" id="{C6DF9EBA-5342-434F-AF48-D8C0318A9219}"/>
                </a:ext>
              </a:extLst>
            </p:cNvPr>
            <p:cNvSpPr/>
            <p:nvPr/>
          </p:nvSpPr>
          <p:spPr>
            <a:xfrm>
              <a:off x="6077700"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6" name="Vrije vorm 65">
              <a:extLst>
                <a:ext uri="{FF2B5EF4-FFF2-40B4-BE49-F238E27FC236}">
                  <a16:creationId xmlns:a16="http://schemas.microsoft.com/office/drawing/2014/main" id="{346D6502-9E7A-1549-B63A-F60AEAD1C922}"/>
                </a:ext>
              </a:extLst>
            </p:cNvPr>
            <p:cNvSpPr/>
            <p:nvPr/>
          </p:nvSpPr>
          <p:spPr>
            <a:xfrm>
              <a:off x="6224350" y="7100719"/>
              <a:ext cx="44430" cy="105134"/>
            </a:xfrm>
            <a:custGeom>
              <a:avLst/>
              <a:gdLst>
                <a:gd name="connsiteX0" fmla="*/ 0 w 44430"/>
                <a:gd name="connsiteY0" fmla="*/ 34544 h 105134"/>
                <a:gd name="connsiteX1" fmla="*/ 0 w 44430"/>
                <a:gd name="connsiteY1" fmla="*/ 16521 h 105134"/>
                <a:gd name="connsiteX2" fmla="*/ 22663 w 44430"/>
                <a:gd name="connsiteY2" fmla="*/ 0 h 105134"/>
                <a:gd name="connsiteX3" fmla="*/ 44431 w 44430"/>
                <a:gd name="connsiteY3" fmla="*/ 0 h 105134"/>
                <a:gd name="connsiteX4" fmla="*/ 44431 w 44430"/>
                <a:gd name="connsiteY4" fmla="*/ 105135 h 105134"/>
                <a:gd name="connsiteX5" fmla="*/ 22663 w 44430"/>
                <a:gd name="connsiteY5" fmla="*/ 105135 h 105134"/>
                <a:gd name="connsiteX6" fmla="*/ 22663 w 44430"/>
                <a:gd name="connsiteY6" fmla="*/ 26734 h 105134"/>
                <a:gd name="connsiteX7" fmla="*/ 0 w 44430"/>
                <a:gd name="connsiteY7" fmla="*/ 34544 h 10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 h="105134">
                  <a:moveTo>
                    <a:pt x="0" y="34544"/>
                  </a:moveTo>
                  <a:lnTo>
                    <a:pt x="0" y="16521"/>
                  </a:lnTo>
                  <a:cubicBezTo>
                    <a:pt x="11629" y="15169"/>
                    <a:pt x="19233" y="10664"/>
                    <a:pt x="22663" y="0"/>
                  </a:cubicBezTo>
                  <a:lnTo>
                    <a:pt x="44431" y="0"/>
                  </a:lnTo>
                  <a:lnTo>
                    <a:pt x="44431" y="105135"/>
                  </a:lnTo>
                  <a:lnTo>
                    <a:pt x="22663" y="105135"/>
                  </a:lnTo>
                  <a:lnTo>
                    <a:pt x="22663" y="26734"/>
                  </a:lnTo>
                  <a:cubicBezTo>
                    <a:pt x="16848" y="32892"/>
                    <a:pt x="8200" y="34544"/>
                    <a:pt x="0" y="34544"/>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grpSp>
        <p:nvGrpSpPr>
          <p:cNvPr id="89" name="Groep 88">
            <a:extLst>
              <a:ext uri="{FF2B5EF4-FFF2-40B4-BE49-F238E27FC236}">
                <a16:creationId xmlns:a16="http://schemas.microsoft.com/office/drawing/2014/main" id="{E400495C-B996-9340-9414-7CAFDB0FAAFC}"/>
              </a:ext>
            </a:extLst>
          </p:cNvPr>
          <p:cNvGrpSpPr/>
          <p:nvPr userDrawn="1"/>
        </p:nvGrpSpPr>
        <p:grpSpPr>
          <a:xfrm>
            <a:off x="6000916" y="2511333"/>
            <a:ext cx="345902" cy="537688"/>
            <a:chOff x="9364238" y="6884442"/>
            <a:chExt cx="345902" cy="537688"/>
          </a:xfrm>
        </p:grpSpPr>
        <p:sp>
          <p:nvSpPr>
            <p:cNvPr id="90" name="Vrije vorm 89">
              <a:extLst>
                <a:ext uri="{FF2B5EF4-FFF2-40B4-BE49-F238E27FC236}">
                  <a16:creationId xmlns:a16="http://schemas.microsoft.com/office/drawing/2014/main" id="{4D44F187-28B9-1743-8692-ABAFCEFCB7F8}"/>
                </a:ext>
              </a:extLst>
            </p:cNvPr>
            <p:cNvSpPr/>
            <p:nvPr/>
          </p:nvSpPr>
          <p:spPr>
            <a:xfrm>
              <a:off x="9451966"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1" name="Vrije vorm 90">
              <a:extLst>
                <a:ext uri="{FF2B5EF4-FFF2-40B4-BE49-F238E27FC236}">
                  <a16:creationId xmlns:a16="http://schemas.microsoft.com/office/drawing/2014/main" id="{42F387E2-7BFC-7F40-A01E-E628B1E54A61}"/>
                </a:ext>
              </a:extLst>
            </p:cNvPr>
            <p:cNvSpPr/>
            <p:nvPr/>
          </p:nvSpPr>
          <p:spPr>
            <a:xfrm>
              <a:off x="9408460"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2" name="Vrije vorm 91">
              <a:extLst>
                <a:ext uri="{FF2B5EF4-FFF2-40B4-BE49-F238E27FC236}">
                  <a16:creationId xmlns:a16="http://schemas.microsoft.com/office/drawing/2014/main" id="{BB7B54E4-B23C-0747-98A3-0BC77A63EFD3}"/>
                </a:ext>
              </a:extLst>
            </p:cNvPr>
            <p:cNvSpPr/>
            <p:nvPr/>
          </p:nvSpPr>
          <p:spPr>
            <a:xfrm>
              <a:off x="9364774"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3" name="Vrije vorm 92">
              <a:extLst>
                <a:ext uri="{FF2B5EF4-FFF2-40B4-BE49-F238E27FC236}">
                  <a16:creationId xmlns:a16="http://schemas.microsoft.com/office/drawing/2014/main" id="{C219AB61-DD38-024F-98BF-07C65FC57336}"/>
                </a:ext>
              </a:extLst>
            </p:cNvPr>
            <p:cNvSpPr/>
            <p:nvPr/>
          </p:nvSpPr>
          <p:spPr>
            <a:xfrm>
              <a:off x="9364238"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4" name="Vrije vorm 93">
              <a:extLst>
                <a:ext uri="{FF2B5EF4-FFF2-40B4-BE49-F238E27FC236}">
                  <a16:creationId xmlns:a16="http://schemas.microsoft.com/office/drawing/2014/main" id="{98E0203C-B7D2-D54B-AB1C-F1AF0CC7C0EB}"/>
                </a:ext>
              </a:extLst>
            </p:cNvPr>
            <p:cNvSpPr/>
            <p:nvPr/>
          </p:nvSpPr>
          <p:spPr>
            <a:xfrm>
              <a:off x="9620683"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5" name="Vrije vorm 94">
              <a:extLst>
                <a:ext uri="{FF2B5EF4-FFF2-40B4-BE49-F238E27FC236}">
                  <a16:creationId xmlns:a16="http://schemas.microsoft.com/office/drawing/2014/main" id="{C5E08D08-7DA2-5F44-8147-8B8DFA81D227}"/>
                </a:ext>
              </a:extLst>
            </p:cNvPr>
            <p:cNvSpPr/>
            <p:nvPr/>
          </p:nvSpPr>
          <p:spPr>
            <a:xfrm>
              <a:off x="9620683"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6" name="Vrije vorm 95">
              <a:extLst>
                <a:ext uri="{FF2B5EF4-FFF2-40B4-BE49-F238E27FC236}">
                  <a16:creationId xmlns:a16="http://schemas.microsoft.com/office/drawing/2014/main" id="{6194D370-FB16-E04F-B9BF-753E56537541}"/>
                </a:ext>
              </a:extLst>
            </p:cNvPr>
            <p:cNvSpPr/>
            <p:nvPr/>
          </p:nvSpPr>
          <p:spPr>
            <a:xfrm>
              <a:off x="9364238"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7" name="Vrije vorm 96">
              <a:extLst>
                <a:ext uri="{FF2B5EF4-FFF2-40B4-BE49-F238E27FC236}">
                  <a16:creationId xmlns:a16="http://schemas.microsoft.com/office/drawing/2014/main" id="{460121CF-7AEA-A74B-8BDB-B3401407B353}"/>
                </a:ext>
              </a:extLst>
            </p:cNvPr>
            <p:cNvSpPr/>
            <p:nvPr/>
          </p:nvSpPr>
          <p:spPr>
            <a:xfrm>
              <a:off x="9500004" y="7099367"/>
              <a:ext cx="73951" cy="106486"/>
            </a:xfrm>
            <a:custGeom>
              <a:avLst/>
              <a:gdLst>
                <a:gd name="connsiteX0" fmla="*/ 27434 w 73951"/>
                <a:gd name="connsiteY0" fmla="*/ 56322 h 106486"/>
                <a:gd name="connsiteX1" fmla="*/ 52184 w 73951"/>
                <a:gd name="connsiteY1" fmla="*/ 32141 h 106486"/>
                <a:gd name="connsiteX2" fmla="*/ 37572 w 73951"/>
                <a:gd name="connsiteY2" fmla="*/ 18624 h 106486"/>
                <a:gd name="connsiteX3" fmla="*/ 22514 w 73951"/>
                <a:gd name="connsiteY3" fmla="*/ 34845 h 106486"/>
                <a:gd name="connsiteX4" fmla="*/ 22514 w 73951"/>
                <a:gd name="connsiteY4" fmla="*/ 36947 h 106486"/>
                <a:gd name="connsiteX5" fmla="*/ 1491 w 73951"/>
                <a:gd name="connsiteY5" fmla="*/ 36947 h 106486"/>
                <a:gd name="connsiteX6" fmla="*/ 1491 w 73951"/>
                <a:gd name="connsiteY6" fmla="*/ 33943 h 106486"/>
                <a:gd name="connsiteX7" fmla="*/ 37870 w 73951"/>
                <a:gd name="connsiteY7" fmla="*/ 0 h 106486"/>
                <a:gd name="connsiteX8" fmla="*/ 73952 w 73951"/>
                <a:gd name="connsiteY8" fmla="*/ 30789 h 106486"/>
                <a:gd name="connsiteX9" fmla="*/ 45474 w 73951"/>
                <a:gd name="connsiteY9" fmla="*/ 66836 h 106486"/>
                <a:gd name="connsiteX10" fmla="*/ 24899 w 73951"/>
                <a:gd name="connsiteY10" fmla="*/ 87863 h 106486"/>
                <a:gd name="connsiteX11" fmla="*/ 24899 w 73951"/>
                <a:gd name="connsiteY11" fmla="*/ 88313 h 106486"/>
                <a:gd name="connsiteX12" fmla="*/ 73653 w 73951"/>
                <a:gd name="connsiteY12" fmla="*/ 88313 h 106486"/>
                <a:gd name="connsiteX13" fmla="*/ 73653 w 73951"/>
                <a:gd name="connsiteY13" fmla="*/ 106486 h 106486"/>
                <a:gd name="connsiteX14" fmla="*/ 0 w 73951"/>
                <a:gd name="connsiteY14" fmla="*/ 106486 h 106486"/>
                <a:gd name="connsiteX15" fmla="*/ 0 w 73951"/>
                <a:gd name="connsiteY15" fmla="*/ 101530 h 106486"/>
                <a:gd name="connsiteX16" fmla="*/ 27434 w 73951"/>
                <a:gd name="connsiteY16" fmla="*/ 56322 h 10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951" h="106486">
                  <a:moveTo>
                    <a:pt x="27434" y="56322"/>
                  </a:moveTo>
                  <a:cubicBezTo>
                    <a:pt x="41449" y="48212"/>
                    <a:pt x="52035" y="43856"/>
                    <a:pt x="52184" y="32141"/>
                  </a:cubicBezTo>
                  <a:cubicBezTo>
                    <a:pt x="52482" y="21477"/>
                    <a:pt x="44431" y="18624"/>
                    <a:pt x="37572" y="18624"/>
                  </a:cubicBezTo>
                  <a:cubicBezTo>
                    <a:pt x="29670" y="18624"/>
                    <a:pt x="22514" y="22979"/>
                    <a:pt x="22514" y="34845"/>
                  </a:cubicBezTo>
                  <a:lnTo>
                    <a:pt x="22514" y="36947"/>
                  </a:lnTo>
                  <a:lnTo>
                    <a:pt x="1491" y="36947"/>
                  </a:lnTo>
                  <a:lnTo>
                    <a:pt x="1491" y="33943"/>
                  </a:lnTo>
                  <a:cubicBezTo>
                    <a:pt x="1491" y="15320"/>
                    <a:pt x="12077" y="0"/>
                    <a:pt x="37870" y="0"/>
                  </a:cubicBezTo>
                  <a:cubicBezTo>
                    <a:pt x="61428" y="0"/>
                    <a:pt x="73952" y="12616"/>
                    <a:pt x="73952" y="30789"/>
                  </a:cubicBezTo>
                  <a:cubicBezTo>
                    <a:pt x="73952" y="51366"/>
                    <a:pt x="57998" y="59777"/>
                    <a:pt x="45474" y="66836"/>
                  </a:cubicBezTo>
                  <a:cubicBezTo>
                    <a:pt x="30565" y="75547"/>
                    <a:pt x="24899" y="81104"/>
                    <a:pt x="24899" y="87863"/>
                  </a:cubicBezTo>
                  <a:lnTo>
                    <a:pt x="24899" y="88313"/>
                  </a:lnTo>
                  <a:lnTo>
                    <a:pt x="73653" y="88313"/>
                  </a:lnTo>
                  <a:lnTo>
                    <a:pt x="73653" y="106486"/>
                  </a:lnTo>
                  <a:lnTo>
                    <a:pt x="0" y="106486"/>
                  </a:lnTo>
                  <a:lnTo>
                    <a:pt x="0" y="101530"/>
                  </a:lnTo>
                  <a:cubicBezTo>
                    <a:pt x="0" y="82456"/>
                    <a:pt x="5367" y="69389"/>
                    <a:pt x="27434" y="56322"/>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grpSp>
        <p:nvGrpSpPr>
          <p:cNvPr id="98" name="Groep 97">
            <a:extLst>
              <a:ext uri="{FF2B5EF4-FFF2-40B4-BE49-F238E27FC236}">
                <a16:creationId xmlns:a16="http://schemas.microsoft.com/office/drawing/2014/main" id="{AAF6EF76-590A-8549-B2E9-FD8B2C4202F5}"/>
              </a:ext>
            </a:extLst>
          </p:cNvPr>
          <p:cNvGrpSpPr/>
          <p:nvPr userDrawn="1"/>
        </p:nvGrpSpPr>
        <p:grpSpPr>
          <a:xfrm>
            <a:off x="8766632" y="2511333"/>
            <a:ext cx="345962" cy="537688"/>
            <a:chOff x="11814757" y="6884442"/>
            <a:chExt cx="345962" cy="537688"/>
          </a:xfrm>
        </p:grpSpPr>
        <p:sp>
          <p:nvSpPr>
            <p:cNvPr id="99" name="Vrije vorm 98">
              <a:extLst>
                <a:ext uri="{FF2B5EF4-FFF2-40B4-BE49-F238E27FC236}">
                  <a16:creationId xmlns:a16="http://schemas.microsoft.com/office/drawing/2014/main" id="{66BC1F84-B8DD-2D4E-9109-9212EBFB6818}"/>
                </a:ext>
              </a:extLst>
            </p:cNvPr>
            <p:cNvSpPr/>
            <p:nvPr/>
          </p:nvSpPr>
          <p:spPr>
            <a:xfrm>
              <a:off x="11901948"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0" name="Vrije vorm 99">
              <a:extLst>
                <a:ext uri="{FF2B5EF4-FFF2-40B4-BE49-F238E27FC236}">
                  <a16:creationId xmlns:a16="http://schemas.microsoft.com/office/drawing/2014/main" id="{487A9090-3419-8643-AB7E-B4E73E945C98}"/>
                </a:ext>
              </a:extLst>
            </p:cNvPr>
            <p:cNvSpPr/>
            <p:nvPr/>
          </p:nvSpPr>
          <p:spPr>
            <a:xfrm>
              <a:off x="11858442"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1" name="Vrije vorm 100">
              <a:extLst>
                <a:ext uri="{FF2B5EF4-FFF2-40B4-BE49-F238E27FC236}">
                  <a16:creationId xmlns:a16="http://schemas.microsoft.com/office/drawing/2014/main" id="{2A2FDD97-6797-7446-B16A-0530E2D099CE}"/>
                </a:ext>
              </a:extLst>
            </p:cNvPr>
            <p:cNvSpPr/>
            <p:nvPr/>
          </p:nvSpPr>
          <p:spPr>
            <a:xfrm>
              <a:off x="11814757"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2" name="Vrije vorm 101">
              <a:extLst>
                <a:ext uri="{FF2B5EF4-FFF2-40B4-BE49-F238E27FC236}">
                  <a16:creationId xmlns:a16="http://schemas.microsoft.com/office/drawing/2014/main" id="{186BBA00-61AC-624C-8F48-0E9901E06148}"/>
                </a:ext>
              </a:extLst>
            </p:cNvPr>
            <p:cNvSpPr/>
            <p:nvPr/>
          </p:nvSpPr>
          <p:spPr>
            <a:xfrm>
              <a:off x="11814816"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3" name="Vrije vorm 102">
              <a:extLst>
                <a:ext uri="{FF2B5EF4-FFF2-40B4-BE49-F238E27FC236}">
                  <a16:creationId xmlns:a16="http://schemas.microsoft.com/office/drawing/2014/main" id="{8F633682-DFB1-C547-A63B-8A46B3F3F224}"/>
                </a:ext>
              </a:extLst>
            </p:cNvPr>
            <p:cNvSpPr/>
            <p:nvPr/>
          </p:nvSpPr>
          <p:spPr>
            <a:xfrm>
              <a:off x="12071262"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4" name="Vrije vorm 103">
              <a:extLst>
                <a:ext uri="{FF2B5EF4-FFF2-40B4-BE49-F238E27FC236}">
                  <a16:creationId xmlns:a16="http://schemas.microsoft.com/office/drawing/2014/main" id="{FF766F9B-2941-D741-8A02-46296CA0B8C2}"/>
                </a:ext>
              </a:extLst>
            </p:cNvPr>
            <p:cNvSpPr/>
            <p:nvPr/>
          </p:nvSpPr>
          <p:spPr>
            <a:xfrm>
              <a:off x="12071262"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5" name="Vrije vorm 104">
              <a:extLst>
                <a:ext uri="{FF2B5EF4-FFF2-40B4-BE49-F238E27FC236}">
                  <a16:creationId xmlns:a16="http://schemas.microsoft.com/office/drawing/2014/main" id="{B650DFA5-5413-BB43-82FD-4C48A7366C9F}"/>
                </a:ext>
              </a:extLst>
            </p:cNvPr>
            <p:cNvSpPr/>
            <p:nvPr/>
          </p:nvSpPr>
          <p:spPr>
            <a:xfrm>
              <a:off x="11814816"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6" name="Vrije vorm 105">
              <a:extLst>
                <a:ext uri="{FF2B5EF4-FFF2-40B4-BE49-F238E27FC236}">
                  <a16:creationId xmlns:a16="http://schemas.microsoft.com/office/drawing/2014/main" id="{B18D87D9-51B9-0447-96EA-CDE41334E741}"/>
                </a:ext>
              </a:extLst>
            </p:cNvPr>
            <p:cNvSpPr/>
            <p:nvPr/>
          </p:nvSpPr>
          <p:spPr>
            <a:xfrm>
              <a:off x="11948047" y="7099367"/>
              <a:ext cx="79469" cy="107988"/>
            </a:xfrm>
            <a:custGeom>
              <a:avLst/>
              <a:gdLst>
                <a:gd name="connsiteX0" fmla="*/ 1 w 79469"/>
                <a:gd name="connsiteY0" fmla="*/ 70741 h 107988"/>
                <a:gd name="connsiteX1" fmla="*/ 20577 w 79469"/>
                <a:gd name="connsiteY1" fmla="*/ 70741 h 107988"/>
                <a:gd name="connsiteX2" fmla="*/ 39363 w 79469"/>
                <a:gd name="connsiteY2" fmla="*/ 89515 h 107988"/>
                <a:gd name="connsiteX3" fmla="*/ 57403 w 79469"/>
                <a:gd name="connsiteY3" fmla="*/ 74646 h 107988"/>
                <a:gd name="connsiteX4" fmla="*/ 37723 w 79469"/>
                <a:gd name="connsiteY4" fmla="*/ 59927 h 107988"/>
                <a:gd name="connsiteX5" fmla="*/ 31610 w 79469"/>
                <a:gd name="connsiteY5" fmla="*/ 59927 h 107988"/>
                <a:gd name="connsiteX6" fmla="*/ 31610 w 79469"/>
                <a:gd name="connsiteY6" fmla="*/ 44157 h 107988"/>
                <a:gd name="connsiteX7" fmla="*/ 36828 w 79469"/>
                <a:gd name="connsiteY7" fmla="*/ 44157 h 107988"/>
                <a:gd name="connsiteX8" fmla="*/ 53974 w 79469"/>
                <a:gd name="connsiteY8" fmla="*/ 31390 h 107988"/>
                <a:gd name="connsiteX9" fmla="*/ 39512 w 79469"/>
                <a:gd name="connsiteY9" fmla="*/ 18774 h 107988"/>
                <a:gd name="connsiteX10" fmla="*/ 23708 w 79469"/>
                <a:gd name="connsiteY10" fmla="*/ 35596 h 107988"/>
                <a:gd name="connsiteX11" fmla="*/ 3431 w 79469"/>
                <a:gd name="connsiteY11" fmla="*/ 35596 h 107988"/>
                <a:gd name="connsiteX12" fmla="*/ 39959 w 79469"/>
                <a:gd name="connsiteY12" fmla="*/ 0 h 107988"/>
                <a:gd name="connsiteX13" fmla="*/ 75146 w 79469"/>
                <a:gd name="connsiteY13" fmla="*/ 27635 h 107988"/>
                <a:gd name="connsiteX14" fmla="*/ 58149 w 79469"/>
                <a:gd name="connsiteY14" fmla="*/ 50615 h 107988"/>
                <a:gd name="connsiteX15" fmla="*/ 79470 w 79469"/>
                <a:gd name="connsiteY15" fmla="*/ 75997 h 107988"/>
                <a:gd name="connsiteX16" fmla="*/ 38617 w 79469"/>
                <a:gd name="connsiteY16" fmla="*/ 107988 h 107988"/>
                <a:gd name="connsiteX17" fmla="*/ 1 w 79469"/>
                <a:gd name="connsiteY17" fmla="*/ 70741 h 1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469" h="107988">
                  <a:moveTo>
                    <a:pt x="1" y="70741"/>
                  </a:moveTo>
                  <a:lnTo>
                    <a:pt x="20577" y="70741"/>
                  </a:lnTo>
                  <a:cubicBezTo>
                    <a:pt x="20726" y="84859"/>
                    <a:pt x="29821" y="89515"/>
                    <a:pt x="39363" y="89515"/>
                  </a:cubicBezTo>
                  <a:cubicBezTo>
                    <a:pt x="48308" y="89515"/>
                    <a:pt x="57403" y="85159"/>
                    <a:pt x="57403" y="74646"/>
                  </a:cubicBezTo>
                  <a:cubicBezTo>
                    <a:pt x="57403" y="66385"/>
                    <a:pt x="52036" y="59927"/>
                    <a:pt x="37723" y="59927"/>
                  </a:cubicBezTo>
                  <a:lnTo>
                    <a:pt x="31610" y="59927"/>
                  </a:lnTo>
                  <a:lnTo>
                    <a:pt x="31610" y="44157"/>
                  </a:lnTo>
                  <a:lnTo>
                    <a:pt x="36828" y="44157"/>
                  </a:lnTo>
                  <a:cubicBezTo>
                    <a:pt x="52036" y="44157"/>
                    <a:pt x="53974" y="36347"/>
                    <a:pt x="53974" y="31390"/>
                  </a:cubicBezTo>
                  <a:cubicBezTo>
                    <a:pt x="53974" y="22529"/>
                    <a:pt x="47116" y="18774"/>
                    <a:pt x="39512" y="18774"/>
                  </a:cubicBezTo>
                  <a:cubicBezTo>
                    <a:pt x="31908" y="18774"/>
                    <a:pt x="24006" y="22679"/>
                    <a:pt x="23708" y="35596"/>
                  </a:cubicBezTo>
                  <a:lnTo>
                    <a:pt x="3431" y="35596"/>
                  </a:lnTo>
                  <a:cubicBezTo>
                    <a:pt x="3431" y="13367"/>
                    <a:pt x="15955" y="0"/>
                    <a:pt x="39959" y="0"/>
                  </a:cubicBezTo>
                  <a:cubicBezTo>
                    <a:pt x="61578" y="0"/>
                    <a:pt x="75146" y="10964"/>
                    <a:pt x="75146" y="27635"/>
                  </a:cubicBezTo>
                  <a:cubicBezTo>
                    <a:pt x="75146" y="41603"/>
                    <a:pt x="65753" y="48813"/>
                    <a:pt x="58149" y="50615"/>
                  </a:cubicBezTo>
                  <a:cubicBezTo>
                    <a:pt x="65305" y="51366"/>
                    <a:pt x="79470" y="57824"/>
                    <a:pt x="79470" y="75997"/>
                  </a:cubicBezTo>
                  <a:cubicBezTo>
                    <a:pt x="79470" y="94171"/>
                    <a:pt x="63964" y="107988"/>
                    <a:pt x="38617" y="107988"/>
                  </a:cubicBezTo>
                  <a:cubicBezTo>
                    <a:pt x="11780" y="107988"/>
                    <a:pt x="-148" y="92969"/>
                    <a:pt x="1" y="70741"/>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sp>
        <p:nvSpPr>
          <p:cNvPr id="4" name="Tijdelijke aanduiding voor tekst 3">
            <a:extLst>
              <a:ext uri="{FF2B5EF4-FFF2-40B4-BE49-F238E27FC236}">
                <a16:creationId xmlns:a16="http://schemas.microsoft.com/office/drawing/2014/main" id="{19C8C3C6-F5F2-574D-8633-D5CBFF9C1878}"/>
              </a:ext>
            </a:extLst>
          </p:cNvPr>
          <p:cNvSpPr>
            <a:spLocks noGrp="1"/>
          </p:cNvSpPr>
          <p:nvPr>
            <p:ph type="body" sz="quarter" idx="37" hasCustomPrompt="1"/>
          </p:nvPr>
        </p:nvSpPr>
        <p:spPr>
          <a:xfrm>
            <a:off x="5849938"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sp>
        <p:nvSpPr>
          <p:cNvPr id="55" name="Tijdelijke aanduiding voor tekst 3">
            <a:extLst>
              <a:ext uri="{FF2B5EF4-FFF2-40B4-BE49-F238E27FC236}">
                <a16:creationId xmlns:a16="http://schemas.microsoft.com/office/drawing/2014/main" id="{89EA6825-0D98-0E4F-86B3-543E3293F674}"/>
              </a:ext>
            </a:extLst>
          </p:cNvPr>
          <p:cNvSpPr>
            <a:spLocks noGrp="1"/>
          </p:cNvSpPr>
          <p:nvPr>
            <p:ph type="body" sz="quarter" idx="38" hasCustomPrompt="1"/>
          </p:nvPr>
        </p:nvSpPr>
        <p:spPr>
          <a:xfrm>
            <a:off x="8643318"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spTree>
    <p:extLst>
      <p:ext uri="{BB962C8B-B14F-4D97-AF65-F5344CB8AC3E}">
        <p14:creationId xmlns:p14="http://schemas.microsoft.com/office/powerpoint/2010/main" val="39714901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Deep Dive 1">
    <p:bg>
      <p:bgPr>
        <a:gradFill>
          <a:gsLst>
            <a:gs pos="100000">
              <a:schemeClr val="accent1"/>
            </a:gs>
            <a:gs pos="0">
              <a:schemeClr val="tx1"/>
            </a:gs>
          </a:gsLst>
          <a:lin ang="5400000" scaled="0"/>
        </a:gradFill>
        <a:effectLst/>
      </p:bgPr>
    </p:bg>
    <p:spTree>
      <p:nvGrpSpPr>
        <p:cNvPr id="1" name=""/>
        <p:cNvGrpSpPr/>
        <p:nvPr/>
      </p:nvGrpSpPr>
      <p:grpSpPr>
        <a:xfrm>
          <a:off x="0" y="0"/>
          <a:ext cx="0" cy="0"/>
          <a:chOff x="0" y="0"/>
          <a:chExt cx="0" cy="0"/>
        </a:xfrm>
      </p:grpSpPr>
      <p:sp>
        <p:nvSpPr>
          <p:cNvPr id="43" name="1">
            <a:extLst>
              <a:ext uri="{FF2B5EF4-FFF2-40B4-BE49-F238E27FC236}">
                <a16:creationId xmlns:a16="http://schemas.microsoft.com/office/drawing/2014/main" id="{741C383C-F86A-964B-BB70-A9521EEC721D}"/>
              </a:ext>
            </a:extLst>
          </p:cNvPr>
          <p:cNvSpPr/>
          <p:nvPr userDrawn="1"/>
        </p:nvSpPr>
        <p:spPr>
          <a:xfrm>
            <a:off x="3823184" y="2164388"/>
            <a:ext cx="4506003" cy="3906212"/>
          </a:xfrm>
          <a:prstGeom prst="roundRect">
            <a:avLst>
              <a:gd name="adj" fmla="val 1358"/>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49" name="2">
            <a:extLst>
              <a:ext uri="{FF2B5EF4-FFF2-40B4-BE49-F238E27FC236}">
                <a16:creationId xmlns:a16="http://schemas.microsoft.com/office/drawing/2014/main" id="{ACEC69C3-9A09-C844-A0FE-B5D15F046BC6}"/>
              </a:ext>
            </a:extLst>
          </p:cNvPr>
          <p:cNvSpPr/>
          <p:nvPr userDrawn="1"/>
        </p:nvSpPr>
        <p:spPr>
          <a:xfrm>
            <a:off x="992445" y="2164388"/>
            <a:ext cx="2644235" cy="3906212"/>
          </a:xfrm>
          <a:prstGeom prst="roundRect">
            <a:avLst>
              <a:gd name="adj" fmla="val 2353"/>
            </a:avLst>
          </a:prstGeom>
          <a:solidFill>
            <a:srgbClr val="151523">
              <a:alpha val="49804"/>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0" name="3">
            <a:extLst>
              <a:ext uri="{FF2B5EF4-FFF2-40B4-BE49-F238E27FC236}">
                <a16:creationId xmlns:a16="http://schemas.microsoft.com/office/drawing/2014/main" id="{EDF2B344-3E21-2E44-8071-B379D42D7ADA}"/>
              </a:ext>
            </a:extLst>
          </p:cNvPr>
          <p:cNvSpPr/>
          <p:nvPr userDrawn="1"/>
        </p:nvSpPr>
        <p:spPr>
          <a:xfrm>
            <a:off x="8477136" y="2164388"/>
            <a:ext cx="2644235" cy="3906212"/>
          </a:xfrm>
          <a:prstGeom prst="roundRect">
            <a:avLst>
              <a:gd name="adj" fmla="val 2353"/>
            </a:avLst>
          </a:prstGeom>
          <a:solidFill>
            <a:srgbClr val="151524">
              <a:alpha val="5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HOW WE DO IT</a:t>
            </a:r>
          </a:p>
        </p:txBody>
      </p:sp>
      <p:sp>
        <p:nvSpPr>
          <p:cNvPr id="25" name="Titel 10">
            <a:extLst>
              <a:ext uri="{FF2B5EF4-FFF2-40B4-BE49-F238E27FC236}">
                <a16:creationId xmlns:a16="http://schemas.microsoft.com/office/drawing/2014/main" id="{CFE6C68C-0A5D-E24B-88B1-6053DE30E9B5}"/>
              </a:ext>
            </a:extLst>
          </p:cNvPr>
          <p:cNvSpPr>
            <a:spLocks noGrp="1"/>
          </p:cNvSpPr>
          <p:nvPr>
            <p:ph type="title" hasCustomPrompt="1"/>
          </p:nvPr>
        </p:nvSpPr>
        <p:spPr>
          <a:xfrm>
            <a:off x="838200" y="365125"/>
            <a:ext cx="10515600" cy="1325563"/>
          </a:xfrm>
        </p:spPr>
        <p:txBody>
          <a:bodyPr/>
          <a:lstStyle>
            <a:lvl1pPr algn="ctr">
              <a:defRPr>
                <a:solidFill>
                  <a:schemeClr val="bg1"/>
                </a:solidFill>
              </a:defRPr>
            </a:lvl1pPr>
          </a:lstStyle>
          <a:p>
            <a:r>
              <a:rPr lang="en-GB" noProof="0"/>
              <a:t>Add title</a:t>
            </a:r>
          </a:p>
        </p:txBody>
      </p:sp>
      <p:sp>
        <p:nvSpPr>
          <p:cNvPr id="40" name="Text Placeholder 33">
            <a:extLst>
              <a:ext uri="{FF2B5EF4-FFF2-40B4-BE49-F238E27FC236}">
                <a16:creationId xmlns:a16="http://schemas.microsoft.com/office/drawing/2014/main" id="{C7ED18D7-80E8-0141-A63A-2AC73CD6B624}"/>
              </a:ext>
            </a:extLst>
          </p:cNvPr>
          <p:cNvSpPr>
            <a:spLocks noGrp="1"/>
          </p:cNvSpPr>
          <p:nvPr>
            <p:ph type="body" sz="quarter" idx="10" hasCustomPrompt="1"/>
          </p:nvPr>
        </p:nvSpPr>
        <p:spPr>
          <a:xfrm>
            <a:off x="5244097" y="2562399"/>
            <a:ext cx="2872046"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Foundation.</a:t>
            </a:r>
          </a:p>
          <a:p>
            <a:endParaRPr lang="en-GB" noProof="0"/>
          </a:p>
        </p:txBody>
      </p:sp>
      <p:sp>
        <p:nvSpPr>
          <p:cNvPr id="41" name="Text Placeholder 34">
            <a:extLst>
              <a:ext uri="{FF2B5EF4-FFF2-40B4-BE49-F238E27FC236}">
                <a16:creationId xmlns:a16="http://schemas.microsoft.com/office/drawing/2014/main" id="{F3D1CAA1-2B6B-554B-B815-8841FF6FD5E3}"/>
              </a:ext>
            </a:extLst>
          </p:cNvPr>
          <p:cNvSpPr>
            <a:spLocks noGrp="1"/>
          </p:cNvSpPr>
          <p:nvPr>
            <p:ph type="body" sz="quarter" idx="11" hasCustomPrompt="1"/>
          </p:nvPr>
        </p:nvSpPr>
        <p:spPr>
          <a:xfrm>
            <a:off x="1175725" y="3888404"/>
            <a:ext cx="2373991"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Build up</a:t>
            </a:r>
            <a:endParaRPr lang="en-GB" noProof="0"/>
          </a:p>
        </p:txBody>
      </p:sp>
      <p:sp>
        <p:nvSpPr>
          <p:cNvPr id="44" name="Text Placeholder 37">
            <a:extLst>
              <a:ext uri="{FF2B5EF4-FFF2-40B4-BE49-F238E27FC236}">
                <a16:creationId xmlns:a16="http://schemas.microsoft.com/office/drawing/2014/main" id="{D0E5A266-7F2C-8A4E-B858-D9226B11BBAA}"/>
              </a:ext>
            </a:extLst>
          </p:cNvPr>
          <p:cNvSpPr>
            <a:spLocks noGrp="1"/>
          </p:cNvSpPr>
          <p:nvPr>
            <p:ph type="body" sz="quarter" idx="14" hasCustomPrompt="1"/>
          </p:nvPr>
        </p:nvSpPr>
        <p:spPr>
          <a:xfrm>
            <a:off x="4150055" y="3888404"/>
            <a:ext cx="3966088" cy="1918256"/>
          </a:xfrm>
        </p:spPr>
        <p:txBody>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a:t>Insert text</a:t>
            </a:r>
          </a:p>
          <a:p>
            <a:r>
              <a:rPr lang="en-GB" noProof="0"/>
              <a:t>Insert text</a:t>
            </a:r>
          </a:p>
        </p:txBody>
      </p:sp>
      <p:sp>
        <p:nvSpPr>
          <p:cNvPr id="46" name="Text Placeholder 43">
            <a:extLst>
              <a:ext uri="{FF2B5EF4-FFF2-40B4-BE49-F238E27FC236}">
                <a16:creationId xmlns:a16="http://schemas.microsoft.com/office/drawing/2014/main" id="{FF396FC6-E96D-534F-B2E4-7AAD1A5EF03D}"/>
              </a:ext>
            </a:extLst>
          </p:cNvPr>
          <p:cNvSpPr>
            <a:spLocks noGrp="1"/>
          </p:cNvSpPr>
          <p:nvPr>
            <p:ph type="body" sz="quarter" idx="16" hasCustomPrompt="1"/>
          </p:nvPr>
        </p:nvSpPr>
        <p:spPr>
          <a:xfrm>
            <a:off x="8643319" y="3888404"/>
            <a:ext cx="2313685"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Launch.</a:t>
            </a:r>
          </a:p>
        </p:txBody>
      </p:sp>
      <p:sp>
        <p:nvSpPr>
          <p:cNvPr id="3" name="Tijdelijke aanduiding voor tekst 2">
            <a:extLst>
              <a:ext uri="{FF2B5EF4-FFF2-40B4-BE49-F238E27FC236}">
                <a16:creationId xmlns:a16="http://schemas.microsoft.com/office/drawing/2014/main" id="{DFE7D79B-CB1C-834D-B6FA-B213C39850A7}"/>
              </a:ext>
            </a:extLst>
          </p:cNvPr>
          <p:cNvSpPr>
            <a:spLocks noGrp="1"/>
          </p:cNvSpPr>
          <p:nvPr>
            <p:ph type="body" sz="quarter" idx="34" hasCustomPrompt="1"/>
          </p:nvPr>
        </p:nvSpPr>
        <p:spPr>
          <a:xfrm>
            <a:off x="5244539" y="2774551"/>
            <a:ext cx="2872046"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87" name="Tijdelijke aanduiding voor tekst 2">
            <a:extLst>
              <a:ext uri="{FF2B5EF4-FFF2-40B4-BE49-F238E27FC236}">
                <a16:creationId xmlns:a16="http://schemas.microsoft.com/office/drawing/2014/main" id="{91D5C036-53E7-CD4B-80B3-F2A39332D574}"/>
              </a:ext>
            </a:extLst>
          </p:cNvPr>
          <p:cNvSpPr>
            <a:spLocks noGrp="1"/>
          </p:cNvSpPr>
          <p:nvPr>
            <p:ph type="body" sz="quarter" idx="35" hasCustomPrompt="1"/>
          </p:nvPr>
        </p:nvSpPr>
        <p:spPr>
          <a:xfrm>
            <a:off x="1175724" y="4252953"/>
            <a:ext cx="2373991"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88" name="Tijdelijke aanduiding voor tekst 2">
            <a:extLst>
              <a:ext uri="{FF2B5EF4-FFF2-40B4-BE49-F238E27FC236}">
                <a16:creationId xmlns:a16="http://schemas.microsoft.com/office/drawing/2014/main" id="{29268D87-F56C-E14E-AFBB-0969AB7DC5A0}"/>
              </a:ext>
            </a:extLst>
          </p:cNvPr>
          <p:cNvSpPr>
            <a:spLocks noGrp="1"/>
          </p:cNvSpPr>
          <p:nvPr>
            <p:ph type="body" sz="quarter" idx="36" hasCustomPrompt="1"/>
          </p:nvPr>
        </p:nvSpPr>
        <p:spPr>
          <a:xfrm>
            <a:off x="8643318" y="4252953"/>
            <a:ext cx="2313685"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grpSp>
        <p:nvGrpSpPr>
          <p:cNvPr id="98" name="Groep 97">
            <a:extLst>
              <a:ext uri="{FF2B5EF4-FFF2-40B4-BE49-F238E27FC236}">
                <a16:creationId xmlns:a16="http://schemas.microsoft.com/office/drawing/2014/main" id="{AAF6EF76-590A-8549-B2E9-FD8B2C4202F5}"/>
              </a:ext>
            </a:extLst>
          </p:cNvPr>
          <p:cNvGrpSpPr/>
          <p:nvPr userDrawn="1"/>
        </p:nvGrpSpPr>
        <p:grpSpPr>
          <a:xfrm>
            <a:off x="8766632" y="2511333"/>
            <a:ext cx="345962" cy="537688"/>
            <a:chOff x="11814757" y="6884442"/>
            <a:chExt cx="345962" cy="537688"/>
          </a:xfrm>
        </p:grpSpPr>
        <p:sp>
          <p:nvSpPr>
            <p:cNvPr id="99" name="Vrije vorm 98">
              <a:extLst>
                <a:ext uri="{FF2B5EF4-FFF2-40B4-BE49-F238E27FC236}">
                  <a16:creationId xmlns:a16="http://schemas.microsoft.com/office/drawing/2014/main" id="{66BC1F84-B8DD-2D4E-9109-9212EBFB6818}"/>
                </a:ext>
              </a:extLst>
            </p:cNvPr>
            <p:cNvSpPr/>
            <p:nvPr/>
          </p:nvSpPr>
          <p:spPr>
            <a:xfrm>
              <a:off x="11901948"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0" name="Vrije vorm 99">
              <a:extLst>
                <a:ext uri="{FF2B5EF4-FFF2-40B4-BE49-F238E27FC236}">
                  <a16:creationId xmlns:a16="http://schemas.microsoft.com/office/drawing/2014/main" id="{487A9090-3419-8643-AB7E-B4E73E945C98}"/>
                </a:ext>
              </a:extLst>
            </p:cNvPr>
            <p:cNvSpPr/>
            <p:nvPr/>
          </p:nvSpPr>
          <p:spPr>
            <a:xfrm>
              <a:off x="11858442"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1" name="Vrije vorm 100">
              <a:extLst>
                <a:ext uri="{FF2B5EF4-FFF2-40B4-BE49-F238E27FC236}">
                  <a16:creationId xmlns:a16="http://schemas.microsoft.com/office/drawing/2014/main" id="{2A2FDD97-6797-7446-B16A-0530E2D099CE}"/>
                </a:ext>
              </a:extLst>
            </p:cNvPr>
            <p:cNvSpPr/>
            <p:nvPr/>
          </p:nvSpPr>
          <p:spPr>
            <a:xfrm>
              <a:off x="11814757"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2" name="Vrije vorm 101">
              <a:extLst>
                <a:ext uri="{FF2B5EF4-FFF2-40B4-BE49-F238E27FC236}">
                  <a16:creationId xmlns:a16="http://schemas.microsoft.com/office/drawing/2014/main" id="{186BBA00-61AC-624C-8F48-0E9901E06148}"/>
                </a:ext>
              </a:extLst>
            </p:cNvPr>
            <p:cNvSpPr/>
            <p:nvPr/>
          </p:nvSpPr>
          <p:spPr>
            <a:xfrm>
              <a:off x="11814816"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3" name="Vrije vorm 102">
              <a:extLst>
                <a:ext uri="{FF2B5EF4-FFF2-40B4-BE49-F238E27FC236}">
                  <a16:creationId xmlns:a16="http://schemas.microsoft.com/office/drawing/2014/main" id="{8F633682-DFB1-C547-A63B-8A46B3F3F224}"/>
                </a:ext>
              </a:extLst>
            </p:cNvPr>
            <p:cNvSpPr/>
            <p:nvPr/>
          </p:nvSpPr>
          <p:spPr>
            <a:xfrm>
              <a:off x="12071262"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4" name="Vrije vorm 103">
              <a:extLst>
                <a:ext uri="{FF2B5EF4-FFF2-40B4-BE49-F238E27FC236}">
                  <a16:creationId xmlns:a16="http://schemas.microsoft.com/office/drawing/2014/main" id="{FF766F9B-2941-D741-8A02-46296CA0B8C2}"/>
                </a:ext>
              </a:extLst>
            </p:cNvPr>
            <p:cNvSpPr/>
            <p:nvPr/>
          </p:nvSpPr>
          <p:spPr>
            <a:xfrm>
              <a:off x="12071262"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5" name="Vrije vorm 104">
              <a:extLst>
                <a:ext uri="{FF2B5EF4-FFF2-40B4-BE49-F238E27FC236}">
                  <a16:creationId xmlns:a16="http://schemas.microsoft.com/office/drawing/2014/main" id="{B650DFA5-5413-BB43-82FD-4C48A7366C9F}"/>
                </a:ext>
              </a:extLst>
            </p:cNvPr>
            <p:cNvSpPr/>
            <p:nvPr/>
          </p:nvSpPr>
          <p:spPr>
            <a:xfrm>
              <a:off x="11814816"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6" name="Vrije vorm 105">
              <a:extLst>
                <a:ext uri="{FF2B5EF4-FFF2-40B4-BE49-F238E27FC236}">
                  <a16:creationId xmlns:a16="http://schemas.microsoft.com/office/drawing/2014/main" id="{B18D87D9-51B9-0447-96EA-CDE41334E741}"/>
                </a:ext>
              </a:extLst>
            </p:cNvPr>
            <p:cNvSpPr/>
            <p:nvPr/>
          </p:nvSpPr>
          <p:spPr>
            <a:xfrm>
              <a:off x="11948047" y="7099367"/>
              <a:ext cx="79469" cy="107988"/>
            </a:xfrm>
            <a:custGeom>
              <a:avLst/>
              <a:gdLst>
                <a:gd name="connsiteX0" fmla="*/ 1 w 79469"/>
                <a:gd name="connsiteY0" fmla="*/ 70741 h 107988"/>
                <a:gd name="connsiteX1" fmla="*/ 20577 w 79469"/>
                <a:gd name="connsiteY1" fmla="*/ 70741 h 107988"/>
                <a:gd name="connsiteX2" fmla="*/ 39363 w 79469"/>
                <a:gd name="connsiteY2" fmla="*/ 89515 h 107988"/>
                <a:gd name="connsiteX3" fmla="*/ 57403 w 79469"/>
                <a:gd name="connsiteY3" fmla="*/ 74646 h 107988"/>
                <a:gd name="connsiteX4" fmla="*/ 37723 w 79469"/>
                <a:gd name="connsiteY4" fmla="*/ 59927 h 107988"/>
                <a:gd name="connsiteX5" fmla="*/ 31610 w 79469"/>
                <a:gd name="connsiteY5" fmla="*/ 59927 h 107988"/>
                <a:gd name="connsiteX6" fmla="*/ 31610 w 79469"/>
                <a:gd name="connsiteY6" fmla="*/ 44157 h 107988"/>
                <a:gd name="connsiteX7" fmla="*/ 36828 w 79469"/>
                <a:gd name="connsiteY7" fmla="*/ 44157 h 107988"/>
                <a:gd name="connsiteX8" fmla="*/ 53974 w 79469"/>
                <a:gd name="connsiteY8" fmla="*/ 31390 h 107988"/>
                <a:gd name="connsiteX9" fmla="*/ 39512 w 79469"/>
                <a:gd name="connsiteY9" fmla="*/ 18774 h 107988"/>
                <a:gd name="connsiteX10" fmla="*/ 23708 w 79469"/>
                <a:gd name="connsiteY10" fmla="*/ 35596 h 107988"/>
                <a:gd name="connsiteX11" fmla="*/ 3431 w 79469"/>
                <a:gd name="connsiteY11" fmla="*/ 35596 h 107988"/>
                <a:gd name="connsiteX12" fmla="*/ 39959 w 79469"/>
                <a:gd name="connsiteY12" fmla="*/ 0 h 107988"/>
                <a:gd name="connsiteX13" fmla="*/ 75146 w 79469"/>
                <a:gd name="connsiteY13" fmla="*/ 27635 h 107988"/>
                <a:gd name="connsiteX14" fmla="*/ 58149 w 79469"/>
                <a:gd name="connsiteY14" fmla="*/ 50615 h 107988"/>
                <a:gd name="connsiteX15" fmla="*/ 79470 w 79469"/>
                <a:gd name="connsiteY15" fmla="*/ 75997 h 107988"/>
                <a:gd name="connsiteX16" fmla="*/ 38617 w 79469"/>
                <a:gd name="connsiteY16" fmla="*/ 107988 h 107988"/>
                <a:gd name="connsiteX17" fmla="*/ 1 w 79469"/>
                <a:gd name="connsiteY17" fmla="*/ 70741 h 1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469" h="107988">
                  <a:moveTo>
                    <a:pt x="1" y="70741"/>
                  </a:moveTo>
                  <a:lnTo>
                    <a:pt x="20577" y="70741"/>
                  </a:lnTo>
                  <a:cubicBezTo>
                    <a:pt x="20726" y="84859"/>
                    <a:pt x="29821" y="89515"/>
                    <a:pt x="39363" y="89515"/>
                  </a:cubicBezTo>
                  <a:cubicBezTo>
                    <a:pt x="48308" y="89515"/>
                    <a:pt x="57403" y="85159"/>
                    <a:pt x="57403" y="74646"/>
                  </a:cubicBezTo>
                  <a:cubicBezTo>
                    <a:pt x="57403" y="66385"/>
                    <a:pt x="52036" y="59927"/>
                    <a:pt x="37723" y="59927"/>
                  </a:cubicBezTo>
                  <a:lnTo>
                    <a:pt x="31610" y="59927"/>
                  </a:lnTo>
                  <a:lnTo>
                    <a:pt x="31610" y="44157"/>
                  </a:lnTo>
                  <a:lnTo>
                    <a:pt x="36828" y="44157"/>
                  </a:lnTo>
                  <a:cubicBezTo>
                    <a:pt x="52036" y="44157"/>
                    <a:pt x="53974" y="36347"/>
                    <a:pt x="53974" y="31390"/>
                  </a:cubicBezTo>
                  <a:cubicBezTo>
                    <a:pt x="53974" y="22529"/>
                    <a:pt x="47116" y="18774"/>
                    <a:pt x="39512" y="18774"/>
                  </a:cubicBezTo>
                  <a:cubicBezTo>
                    <a:pt x="31908" y="18774"/>
                    <a:pt x="24006" y="22679"/>
                    <a:pt x="23708" y="35596"/>
                  </a:cubicBezTo>
                  <a:lnTo>
                    <a:pt x="3431" y="35596"/>
                  </a:lnTo>
                  <a:cubicBezTo>
                    <a:pt x="3431" y="13367"/>
                    <a:pt x="15955" y="0"/>
                    <a:pt x="39959" y="0"/>
                  </a:cubicBezTo>
                  <a:cubicBezTo>
                    <a:pt x="61578" y="0"/>
                    <a:pt x="75146" y="10964"/>
                    <a:pt x="75146" y="27635"/>
                  </a:cubicBezTo>
                  <a:cubicBezTo>
                    <a:pt x="75146" y="41603"/>
                    <a:pt x="65753" y="48813"/>
                    <a:pt x="58149" y="50615"/>
                  </a:cubicBezTo>
                  <a:cubicBezTo>
                    <a:pt x="65305" y="51366"/>
                    <a:pt x="79470" y="57824"/>
                    <a:pt x="79470" y="75997"/>
                  </a:cubicBezTo>
                  <a:cubicBezTo>
                    <a:pt x="79470" y="94171"/>
                    <a:pt x="63964" y="107988"/>
                    <a:pt x="38617" y="107988"/>
                  </a:cubicBezTo>
                  <a:cubicBezTo>
                    <a:pt x="11780" y="107988"/>
                    <a:pt x="-148" y="92969"/>
                    <a:pt x="1" y="70741"/>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sp>
        <p:nvSpPr>
          <p:cNvPr id="4" name="Tijdelijke aanduiding voor tekst 3">
            <a:extLst>
              <a:ext uri="{FF2B5EF4-FFF2-40B4-BE49-F238E27FC236}">
                <a16:creationId xmlns:a16="http://schemas.microsoft.com/office/drawing/2014/main" id="{19C8C3C6-F5F2-574D-8633-D5CBFF9C1878}"/>
              </a:ext>
            </a:extLst>
          </p:cNvPr>
          <p:cNvSpPr>
            <a:spLocks noGrp="1"/>
          </p:cNvSpPr>
          <p:nvPr>
            <p:ph type="body" sz="quarter" idx="37" hasCustomPrompt="1"/>
          </p:nvPr>
        </p:nvSpPr>
        <p:spPr>
          <a:xfrm>
            <a:off x="1176344"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sp>
        <p:nvSpPr>
          <p:cNvPr id="55" name="Tijdelijke aanduiding voor tekst 3">
            <a:extLst>
              <a:ext uri="{FF2B5EF4-FFF2-40B4-BE49-F238E27FC236}">
                <a16:creationId xmlns:a16="http://schemas.microsoft.com/office/drawing/2014/main" id="{89EA6825-0D98-0E4F-86B3-543E3293F674}"/>
              </a:ext>
            </a:extLst>
          </p:cNvPr>
          <p:cNvSpPr>
            <a:spLocks noGrp="1"/>
          </p:cNvSpPr>
          <p:nvPr>
            <p:ph type="body" sz="quarter" idx="38" hasCustomPrompt="1"/>
          </p:nvPr>
        </p:nvSpPr>
        <p:spPr>
          <a:xfrm>
            <a:off x="8643318"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grpSp>
        <p:nvGrpSpPr>
          <p:cNvPr id="67" name="Groep 66">
            <a:extLst>
              <a:ext uri="{FF2B5EF4-FFF2-40B4-BE49-F238E27FC236}">
                <a16:creationId xmlns:a16="http://schemas.microsoft.com/office/drawing/2014/main" id="{444F084F-0E40-3349-BF8F-FA7463886991}"/>
              </a:ext>
            </a:extLst>
          </p:cNvPr>
          <p:cNvGrpSpPr>
            <a:grpSpLocks noChangeAspect="1"/>
          </p:cNvGrpSpPr>
          <p:nvPr userDrawn="1"/>
        </p:nvGrpSpPr>
        <p:grpSpPr>
          <a:xfrm>
            <a:off x="4241101" y="2511315"/>
            <a:ext cx="694800" cy="1080033"/>
            <a:chOff x="9364238" y="6884442"/>
            <a:chExt cx="345902" cy="537688"/>
          </a:xfrm>
        </p:grpSpPr>
        <p:sp>
          <p:nvSpPr>
            <p:cNvPr id="68" name="Vrije vorm 67">
              <a:extLst>
                <a:ext uri="{FF2B5EF4-FFF2-40B4-BE49-F238E27FC236}">
                  <a16:creationId xmlns:a16="http://schemas.microsoft.com/office/drawing/2014/main" id="{140B9D26-F314-4C42-95A3-70AA430BF4C3}"/>
                </a:ext>
              </a:extLst>
            </p:cNvPr>
            <p:cNvSpPr/>
            <p:nvPr/>
          </p:nvSpPr>
          <p:spPr>
            <a:xfrm>
              <a:off x="9451966"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9" name="Vrije vorm 68">
              <a:extLst>
                <a:ext uri="{FF2B5EF4-FFF2-40B4-BE49-F238E27FC236}">
                  <a16:creationId xmlns:a16="http://schemas.microsoft.com/office/drawing/2014/main" id="{4ACD33D6-7F05-8A4F-A1CE-E0432BA79F95}"/>
                </a:ext>
              </a:extLst>
            </p:cNvPr>
            <p:cNvSpPr/>
            <p:nvPr/>
          </p:nvSpPr>
          <p:spPr>
            <a:xfrm>
              <a:off x="9408460"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0" name="Vrije vorm 69">
              <a:extLst>
                <a:ext uri="{FF2B5EF4-FFF2-40B4-BE49-F238E27FC236}">
                  <a16:creationId xmlns:a16="http://schemas.microsoft.com/office/drawing/2014/main" id="{81C1616C-E6E2-784D-9A2C-C5E106F78310}"/>
                </a:ext>
              </a:extLst>
            </p:cNvPr>
            <p:cNvSpPr/>
            <p:nvPr/>
          </p:nvSpPr>
          <p:spPr>
            <a:xfrm>
              <a:off x="9364774"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1" name="Vrije vorm 70">
              <a:extLst>
                <a:ext uri="{FF2B5EF4-FFF2-40B4-BE49-F238E27FC236}">
                  <a16:creationId xmlns:a16="http://schemas.microsoft.com/office/drawing/2014/main" id="{73E40D49-D80F-5845-BAA9-FDFE8C7B41C3}"/>
                </a:ext>
              </a:extLst>
            </p:cNvPr>
            <p:cNvSpPr/>
            <p:nvPr/>
          </p:nvSpPr>
          <p:spPr>
            <a:xfrm>
              <a:off x="9364238"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2" name="Vrije vorm 71">
              <a:extLst>
                <a:ext uri="{FF2B5EF4-FFF2-40B4-BE49-F238E27FC236}">
                  <a16:creationId xmlns:a16="http://schemas.microsoft.com/office/drawing/2014/main" id="{46403C87-4923-2B40-92AB-1884616788BA}"/>
                </a:ext>
              </a:extLst>
            </p:cNvPr>
            <p:cNvSpPr/>
            <p:nvPr/>
          </p:nvSpPr>
          <p:spPr>
            <a:xfrm>
              <a:off x="9620683"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3" name="Vrije vorm 72">
              <a:extLst>
                <a:ext uri="{FF2B5EF4-FFF2-40B4-BE49-F238E27FC236}">
                  <a16:creationId xmlns:a16="http://schemas.microsoft.com/office/drawing/2014/main" id="{C7FC7ABB-FD0C-8947-8ACE-2D6FAC250506}"/>
                </a:ext>
              </a:extLst>
            </p:cNvPr>
            <p:cNvSpPr/>
            <p:nvPr/>
          </p:nvSpPr>
          <p:spPr>
            <a:xfrm>
              <a:off x="9620683"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4" name="Vrije vorm 73">
              <a:extLst>
                <a:ext uri="{FF2B5EF4-FFF2-40B4-BE49-F238E27FC236}">
                  <a16:creationId xmlns:a16="http://schemas.microsoft.com/office/drawing/2014/main" id="{2465563F-AAE4-AB4E-BAC9-04A93A8347BC}"/>
                </a:ext>
              </a:extLst>
            </p:cNvPr>
            <p:cNvSpPr/>
            <p:nvPr/>
          </p:nvSpPr>
          <p:spPr>
            <a:xfrm>
              <a:off x="9364238"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75" name="Vrije vorm 74">
              <a:extLst>
                <a:ext uri="{FF2B5EF4-FFF2-40B4-BE49-F238E27FC236}">
                  <a16:creationId xmlns:a16="http://schemas.microsoft.com/office/drawing/2014/main" id="{7A43C8CF-D1A2-8547-981D-11D6F268D3CE}"/>
                </a:ext>
              </a:extLst>
            </p:cNvPr>
            <p:cNvSpPr/>
            <p:nvPr/>
          </p:nvSpPr>
          <p:spPr>
            <a:xfrm>
              <a:off x="9500004" y="7099367"/>
              <a:ext cx="73951" cy="106486"/>
            </a:xfrm>
            <a:custGeom>
              <a:avLst/>
              <a:gdLst>
                <a:gd name="connsiteX0" fmla="*/ 27434 w 73951"/>
                <a:gd name="connsiteY0" fmla="*/ 56322 h 106486"/>
                <a:gd name="connsiteX1" fmla="*/ 52184 w 73951"/>
                <a:gd name="connsiteY1" fmla="*/ 32141 h 106486"/>
                <a:gd name="connsiteX2" fmla="*/ 37572 w 73951"/>
                <a:gd name="connsiteY2" fmla="*/ 18624 h 106486"/>
                <a:gd name="connsiteX3" fmla="*/ 22514 w 73951"/>
                <a:gd name="connsiteY3" fmla="*/ 34845 h 106486"/>
                <a:gd name="connsiteX4" fmla="*/ 22514 w 73951"/>
                <a:gd name="connsiteY4" fmla="*/ 36947 h 106486"/>
                <a:gd name="connsiteX5" fmla="*/ 1491 w 73951"/>
                <a:gd name="connsiteY5" fmla="*/ 36947 h 106486"/>
                <a:gd name="connsiteX6" fmla="*/ 1491 w 73951"/>
                <a:gd name="connsiteY6" fmla="*/ 33943 h 106486"/>
                <a:gd name="connsiteX7" fmla="*/ 37870 w 73951"/>
                <a:gd name="connsiteY7" fmla="*/ 0 h 106486"/>
                <a:gd name="connsiteX8" fmla="*/ 73952 w 73951"/>
                <a:gd name="connsiteY8" fmla="*/ 30789 h 106486"/>
                <a:gd name="connsiteX9" fmla="*/ 45474 w 73951"/>
                <a:gd name="connsiteY9" fmla="*/ 66836 h 106486"/>
                <a:gd name="connsiteX10" fmla="*/ 24899 w 73951"/>
                <a:gd name="connsiteY10" fmla="*/ 87863 h 106486"/>
                <a:gd name="connsiteX11" fmla="*/ 24899 w 73951"/>
                <a:gd name="connsiteY11" fmla="*/ 88313 h 106486"/>
                <a:gd name="connsiteX12" fmla="*/ 73653 w 73951"/>
                <a:gd name="connsiteY12" fmla="*/ 88313 h 106486"/>
                <a:gd name="connsiteX13" fmla="*/ 73653 w 73951"/>
                <a:gd name="connsiteY13" fmla="*/ 106486 h 106486"/>
                <a:gd name="connsiteX14" fmla="*/ 0 w 73951"/>
                <a:gd name="connsiteY14" fmla="*/ 106486 h 106486"/>
                <a:gd name="connsiteX15" fmla="*/ 0 w 73951"/>
                <a:gd name="connsiteY15" fmla="*/ 101530 h 106486"/>
                <a:gd name="connsiteX16" fmla="*/ 27434 w 73951"/>
                <a:gd name="connsiteY16" fmla="*/ 56322 h 10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951" h="106486">
                  <a:moveTo>
                    <a:pt x="27434" y="56322"/>
                  </a:moveTo>
                  <a:cubicBezTo>
                    <a:pt x="41449" y="48212"/>
                    <a:pt x="52035" y="43856"/>
                    <a:pt x="52184" y="32141"/>
                  </a:cubicBezTo>
                  <a:cubicBezTo>
                    <a:pt x="52482" y="21477"/>
                    <a:pt x="44431" y="18624"/>
                    <a:pt x="37572" y="18624"/>
                  </a:cubicBezTo>
                  <a:cubicBezTo>
                    <a:pt x="29670" y="18624"/>
                    <a:pt x="22514" y="22979"/>
                    <a:pt x="22514" y="34845"/>
                  </a:cubicBezTo>
                  <a:lnTo>
                    <a:pt x="22514" y="36947"/>
                  </a:lnTo>
                  <a:lnTo>
                    <a:pt x="1491" y="36947"/>
                  </a:lnTo>
                  <a:lnTo>
                    <a:pt x="1491" y="33943"/>
                  </a:lnTo>
                  <a:cubicBezTo>
                    <a:pt x="1491" y="15320"/>
                    <a:pt x="12077" y="0"/>
                    <a:pt x="37870" y="0"/>
                  </a:cubicBezTo>
                  <a:cubicBezTo>
                    <a:pt x="61428" y="0"/>
                    <a:pt x="73952" y="12616"/>
                    <a:pt x="73952" y="30789"/>
                  </a:cubicBezTo>
                  <a:cubicBezTo>
                    <a:pt x="73952" y="51366"/>
                    <a:pt x="57998" y="59777"/>
                    <a:pt x="45474" y="66836"/>
                  </a:cubicBezTo>
                  <a:cubicBezTo>
                    <a:pt x="30565" y="75547"/>
                    <a:pt x="24899" y="81104"/>
                    <a:pt x="24899" y="87863"/>
                  </a:cubicBezTo>
                  <a:lnTo>
                    <a:pt x="24899" y="88313"/>
                  </a:lnTo>
                  <a:lnTo>
                    <a:pt x="73653" y="88313"/>
                  </a:lnTo>
                  <a:lnTo>
                    <a:pt x="73653" y="106486"/>
                  </a:lnTo>
                  <a:lnTo>
                    <a:pt x="0" y="106486"/>
                  </a:lnTo>
                  <a:lnTo>
                    <a:pt x="0" y="101530"/>
                  </a:lnTo>
                  <a:cubicBezTo>
                    <a:pt x="0" y="82456"/>
                    <a:pt x="5367" y="69389"/>
                    <a:pt x="27434" y="56322"/>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grpSp>
        <p:nvGrpSpPr>
          <p:cNvPr id="76" name="Groep 75">
            <a:extLst>
              <a:ext uri="{FF2B5EF4-FFF2-40B4-BE49-F238E27FC236}">
                <a16:creationId xmlns:a16="http://schemas.microsoft.com/office/drawing/2014/main" id="{86798612-2AB9-674F-BF53-7B0F737EBC5D}"/>
              </a:ext>
            </a:extLst>
          </p:cNvPr>
          <p:cNvGrpSpPr/>
          <p:nvPr userDrawn="1"/>
        </p:nvGrpSpPr>
        <p:grpSpPr>
          <a:xfrm>
            <a:off x="1237521" y="2511333"/>
            <a:ext cx="345902" cy="537688"/>
            <a:chOff x="6077700" y="6884442"/>
            <a:chExt cx="345902" cy="537688"/>
          </a:xfrm>
        </p:grpSpPr>
        <p:sp>
          <p:nvSpPr>
            <p:cNvPr id="77" name="Vrije vorm 76">
              <a:extLst>
                <a:ext uri="{FF2B5EF4-FFF2-40B4-BE49-F238E27FC236}">
                  <a16:creationId xmlns:a16="http://schemas.microsoft.com/office/drawing/2014/main" id="{0729246B-9AC4-5B4D-81C5-F4843A93AFD9}"/>
                </a:ext>
              </a:extLst>
            </p:cNvPr>
            <p:cNvSpPr/>
            <p:nvPr/>
          </p:nvSpPr>
          <p:spPr>
            <a:xfrm>
              <a:off x="6164891"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20441" cap="flat">
              <a:solidFill>
                <a:schemeClr val="bg1"/>
              </a:solidFill>
              <a:prstDash val="solid"/>
              <a:miter/>
            </a:ln>
          </p:spPr>
          <p:txBody>
            <a:bodyPr rtlCol="0" anchor="ctr"/>
            <a:lstStyle/>
            <a:p>
              <a:endParaRPr lang="en-US" dirty="0">
                <a:latin typeface="Arial" panose="020B0604020202020204" pitchFamily="34" charset="0"/>
              </a:endParaRPr>
            </a:p>
          </p:txBody>
        </p:sp>
        <p:sp>
          <p:nvSpPr>
            <p:cNvPr id="78" name="Vrije vorm 77">
              <a:extLst>
                <a:ext uri="{FF2B5EF4-FFF2-40B4-BE49-F238E27FC236}">
                  <a16:creationId xmlns:a16="http://schemas.microsoft.com/office/drawing/2014/main" id="{8D5FA45D-D201-254D-9731-B6057DC3BEF1}"/>
                </a:ext>
              </a:extLst>
            </p:cNvPr>
            <p:cNvSpPr/>
            <p:nvPr/>
          </p:nvSpPr>
          <p:spPr>
            <a:xfrm>
              <a:off x="6121415"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79" name="Vrije vorm 78">
              <a:extLst>
                <a:ext uri="{FF2B5EF4-FFF2-40B4-BE49-F238E27FC236}">
                  <a16:creationId xmlns:a16="http://schemas.microsoft.com/office/drawing/2014/main" id="{33E7D123-7B00-AD40-AC90-574386ADA54E}"/>
                </a:ext>
              </a:extLst>
            </p:cNvPr>
            <p:cNvSpPr/>
            <p:nvPr/>
          </p:nvSpPr>
          <p:spPr>
            <a:xfrm>
              <a:off x="6077700"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0" name="Vrije vorm 79">
              <a:extLst>
                <a:ext uri="{FF2B5EF4-FFF2-40B4-BE49-F238E27FC236}">
                  <a16:creationId xmlns:a16="http://schemas.microsoft.com/office/drawing/2014/main" id="{BCA57666-461C-3A49-BC27-1D19A2897ECC}"/>
                </a:ext>
              </a:extLst>
            </p:cNvPr>
            <p:cNvSpPr/>
            <p:nvPr/>
          </p:nvSpPr>
          <p:spPr>
            <a:xfrm>
              <a:off x="6077700"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1" name="Vrije vorm 80">
              <a:extLst>
                <a:ext uri="{FF2B5EF4-FFF2-40B4-BE49-F238E27FC236}">
                  <a16:creationId xmlns:a16="http://schemas.microsoft.com/office/drawing/2014/main" id="{E5972597-12E4-DA49-A74C-A8ACDAAFFCC7}"/>
                </a:ext>
              </a:extLst>
            </p:cNvPr>
            <p:cNvSpPr/>
            <p:nvPr/>
          </p:nvSpPr>
          <p:spPr>
            <a:xfrm>
              <a:off x="6334145"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2" name="Vrije vorm 81">
              <a:extLst>
                <a:ext uri="{FF2B5EF4-FFF2-40B4-BE49-F238E27FC236}">
                  <a16:creationId xmlns:a16="http://schemas.microsoft.com/office/drawing/2014/main" id="{B70B4EB0-0350-C747-89EB-18E5B55B345F}"/>
                </a:ext>
              </a:extLst>
            </p:cNvPr>
            <p:cNvSpPr/>
            <p:nvPr/>
          </p:nvSpPr>
          <p:spPr>
            <a:xfrm>
              <a:off x="6334145"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3" name="Vrije vorm 82">
              <a:extLst>
                <a:ext uri="{FF2B5EF4-FFF2-40B4-BE49-F238E27FC236}">
                  <a16:creationId xmlns:a16="http://schemas.microsoft.com/office/drawing/2014/main" id="{60E345A5-3A8F-C34D-9BB5-752314250041}"/>
                </a:ext>
              </a:extLst>
            </p:cNvPr>
            <p:cNvSpPr/>
            <p:nvPr/>
          </p:nvSpPr>
          <p:spPr>
            <a:xfrm>
              <a:off x="6077700"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4" name="Vrije vorm 83">
              <a:extLst>
                <a:ext uri="{FF2B5EF4-FFF2-40B4-BE49-F238E27FC236}">
                  <a16:creationId xmlns:a16="http://schemas.microsoft.com/office/drawing/2014/main" id="{165615B6-D4E8-3E4A-AE00-993F031675C5}"/>
                </a:ext>
              </a:extLst>
            </p:cNvPr>
            <p:cNvSpPr/>
            <p:nvPr/>
          </p:nvSpPr>
          <p:spPr>
            <a:xfrm>
              <a:off x="6224350" y="7100719"/>
              <a:ext cx="44430" cy="105134"/>
            </a:xfrm>
            <a:custGeom>
              <a:avLst/>
              <a:gdLst>
                <a:gd name="connsiteX0" fmla="*/ 0 w 44430"/>
                <a:gd name="connsiteY0" fmla="*/ 34544 h 105134"/>
                <a:gd name="connsiteX1" fmla="*/ 0 w 44430"/>
                <a:gd name="connsiteY1" fmla="*/ 16521 h 105134"/>
                <a:gd name="connsiteX2" fmla="*/ 22663 w 44430"/>
                <a:gd name="connsiteY2" fmla="*/ 0 h 105134"/>
                <a:gd name="connsiteX3" fmla="*/ 44431 w 44430"/>
                <a:gd name="connsiteY3" fmla="*/ 0 h 105134"/>
                <a:gd name="connsiteX4" fmla="*/ 44431 w 44430"/>
                <a:gd name="connsiteY4" fmla="*/ 105135 h 105134"/>
                <a:gd name="connsiteX5" fmla="*/ 22663 w 44430"/>
                <a:gd name="connsiteY5" fmla="*/ 105135 h 105134"/>
                <a:gd name="connsiteX6" fmla="*/ 22663 w 44430"/>
                <a:gd name="connsiteY6" fmla="*/ 26734 h 105134"/>
                <a:gd name="connsiteX7" fmla="*/ 0 w 44430"/>
                <a:gd name="connsiteY7" fmla="*/ 34544 h 10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 h="105134">
                  <a:moveTo>
                    <a:pt x="0" y="34544"/>
                  </a:moveTo>
                  <a:lnTo>
                    <a:pt x="0" y="16521"/>
                  </a:lnTo>
                  <a:cubicBezTo>
                    <a:pt x="11629" y="15169"/>
                    <a:pt x="19233" y="10664"/>
                    <a:pt x="22663" y="0"/>
                  </a:cubicBezTo>
                  <a:lnTo>
                    <a:pt x="44431" y="0"/>
                  </a:lnTo>
                  <a:lnTo>
                    <a:pt x="44431" y="105135"/>
                  </a:lnTo>
                  <a:lnTo>
                    <a:pt x="22663" y="105135"/>
                  </a:lnTo>
                  <a:lnTo>
                    <a:pt x="22663" y="26734"/>
                  </a:lnTo>
                  <a:cubicBezTo>
                    <a:pt x="16848" y="32892"/>
                    <a:pt x="8200" y="34544"/>
                    <a:pt x="0" y="34544"/>
                  </a:cubicBezTo>
                  <a:close/>
                </a:path>
              </a:pathLst>
            </a:custGeom>
            <a:solidFill>
              <a:schemeClr val="bg1"/>
            </a:solidFill>
            <a:ln w="2920" cap="flat">
              <a:solidFill>
                <a:schemeClr val="bg1"/>
              </a:solidFill>
              <a:prstDash val="solid"/>
              <a:miter/>
            </a:ln>
          </p:spPr>
          <p:txBody>
            <a:bodyPr rtlCol="0" anchor="ctr"/>
            <a:lstStyle/>
            <a:p>
              <a:endParaRPr lang="en-US" dirty="0">
                <a:latin typeface="Arial" panose="020B0604020202020204" pitchFamily="34" charset="0"/>
              </a:endParaRPr>
            </a:p>
          </p:txBody>
        </p:sp>
      </p:grpSp>
    </p:spTree>
    <p:extLst>
      <p:ext uri="{BB962C8B-B14F-4D97-AF65-F5344CB8AC3E}">
        <p14:creationId xmlns:p14="http://schemas.microsoft.com/office/powerpoint/2010/main" val="950816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Deep Dive 1">
    <p:bg>
      <p:bgPr>
        <a:gradFill>
          <a:gsLst>
            <a:gs pos="100000">
              <a:schemeClr val="accent1"/>
            </a:gs>
            <a:gs pos="0">
              <a:schemeClr val="tx1"/>
            </a:gs>
          </a:gsLst>
          <a:lin ang="5400000" scaled="0"/>
        </a:gradFill>
        <a:effectLst/>
      </p:bgPr>
    </p:bg>
    <p:spTree>
      <p:nvGrpSpPr>
        <p:cNvPr id="1" name=""/>
        <p:cNvGrpSpPr/>
        <p:nvPr/>
      </p:nvGrpSpPr>
      <p:grpSpPr>
        <a:xfrm>
          <a:off x="0" y="0"/>
          <a:ext cx="0" cy="0"/>
          <a:chOff x="0" y="0"/>
          <a:chExt cx="0" cy="0"/>
        </a:xfrm>
      </p:grpSpPr>
      <p:sp>
        <p:nvSpPr>
          <p:cNvPr id="43" name="1">
            <a:extLst>
              <a:ext uri="{FF2B5EF4-FFF2-40B4-BE49-F238E27FC236}">
                <a16:creationId xmlns:a16="http://schemas.microsoft.com/office/drawing/2014/main" id="{741C383C-F86A-964B-BB70-A9521EEC721D}"/>
              </a:ext>
            </a:extLst>
          </p:cNvPr>
          <p:cNvSpPr/>
          <p:nvPr userDrawn="1"/>
        </p:nvSpPr>
        <p:spPr>
          <a:xfrm>
            <a:off x="6615368" y="2164388"/>
            <a:ext cx="4506003" cy="3906212"/>
          </a:xfrm>
          <a:prstGeom prst="roundRect">
            <a:avLst>
              <a:gd name="adj" fmla="val 1358"/>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49" name="2">
            <a:extLst>
              <a:ext uri="{FF2B5EF4-FFF2-40B4-BE49-F238E27FC236}">
                <a16:creationId xmlns:a16="http://schemas.microsoft.com/office/drawing/2014/main" id="{ACEC69C3-9A09-C844-A0FE-B5D15F046BC6}"/>
              </a:ext>
            </a:extLst>
          </p:cNvPr>
          <p:cNvSpPr/>
          <p:nvPr userDrawn="1"/>
        </p:nvSpPr>
        <p:spPr>
          <a:xfrm>
            <a:off x="992445" y="2164388"/>
            <a:ext cx="2644235" cy="3906212"/>
          </a:xfrm>
          <a:prstGeom prst="roundRect">
            <a:avLst>
              <a:gd name="adj" fmla="val 2353"/>
            </a:avLst>
          </a:prstGeom>
          <a:solidFill>
            <a:srgbClr val="151523">
              <a:alpha val="49804"/>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7" name="Tijdelijke aanduiding voor tekst 14">
            <a:extLst>
              <a:ext uri="{FF2B5EF4-FFF2-40B4-BE49-F238E27FC236}">
                <a16:creationId xmlns:a16="http://schemas.microsoft.com/office/drawing/2014/main" id="{773B0707-40F0-8248-B891-1DA6D49EC2A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alpha val="99000"/>
                    </a:schemeClr>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HOW WE DO IT</a:t>
            </a:r>
          </a:p>
        </p:txBody>
      </p:sp>
      <p:sp>
        <p:nvSpPr>
          <p:cNvPr id="25" name="Titel 10">
            <a:extLst>
              <a:ext uri="{FF2B5EF4-FFF2-40B4-BE49-F238E27FC236}">
                <a16:creationId xmlns:a16="http://schemas.microsoft.com/office/drawing/2014/main" id="{CFE6C68C-0A5D-E24B-88B1-6053DE30E9B5}"/>
              </a:ext>
            </a:extLst>
          </p:cNvPr>
          <p:cNvSpPr>
            <a:spLocks noGrp="1"/>
          </p:cNvSpPr>
          <p:nvPr>
            <p:ph type="title" hasCustomPrompt="1"/>
          </p:nvPr>
        </p:nvSpPr>
        <p:spPr>
          <a:xfrm>
            <a:off x="838200" y="365125"/>
            <a:ext cx="10515600" cy="1325563"/>
          </a:xfrm>
        </p:spPr>
        <p:txBody>
          <a:bodyPr/>
          <a:lstStyle>
            <a:lvl1pPr algn="ctr">
              <a:defRPr>
                <a:solidFill>
                  <a:schemeClr val="bg1"/>
                </a:solidFill>
              </a:defRPr>
            </a:lvl1pPr>
          </a:lstStyle>
          <a:p>
            <a:r>
              <a:rPr lang="en-GB" noProof="0"/>
              <a:t>Add title</a:t>
            </a:r>
          </a:p>
        </p:txBody>
      </p:sp>
      <p:sp>
        <p:nvSpPr>
          <p:cNvPr id="40" name="Text Placeholder 33">
            <a:extLst>
              <a:ext uri="{FF2B5EF4-FFF2-40B4-BE49-F238E27FC236}">
                <a16:creationId xmlns:a16="http://schemas.microsoft.com/office/drawing/2014/main" id="{C7ED18D7-80E8-0141-A63A-2AC73CD6B624}"/>
              </a:ext>
            </a:extLst>
          </p:cNvPr>
          <p:cNvSpPr>
            <a:spLocks noGrp="1"/>
          </p:cNvSpPr>
          <p:nvPr>
            <p:ph type="body" sz="quarter" idx="10" hasCustomPrompt="1"/>
          </p:nvPr>
        </p:nvSpPr>
        <p:spPr>
          <a:xfrm>
            <a:off x="7953429" y="2562399"/>
            <a:ext cx="2872046"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Foundation.</a:t>
            </a:r>
          </a:p>
          <a:p>
            <a:endParaRPr lang="en-GB" noProof="0"/>
          </a:p>
        </p:txBody>
      </p:sp>
      <p:sp>
        <p:nvSpPr>
          <p:cNvPr id="41" name="Text Placeholder 34">
            <a:extLst>
              <a:ext uri="{FF2B5EF4-FFF2-40B4-BE49-F238E27FC236}">
                <a16:creationId xmlns:a16="http://schemas.microsoft.com/office/drawing/2014/main" id="{F3D1CAA1-2B6B-554B-B815-8841FF6FD5E3}"/>
              </a:ext>
            </a:extLst>
          </p:cNvPr>
          <p:cNvSpPr>
            <a:spLocks noGrp="1"/>
          </p:cNvSpPr>
          <p:nvPr>
            <p:ph type="body" sz="quarter" idx="11" hasCustomPrompt="1"/>
          </p:nvPr>
        </p:nvSpPr>
        <p:spPr>
          <a:xfrm>
            <a:off x="1175725" y="3888404"/>
            <a:ext cx="2373991"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Build up</a:t>
            </a:r>
            <a:endParaRPr lang="en-GB" noProof="0"/>
          </a:p>
        </p:txBody>
      </p:sp>
      <p:sp>
        <p:nvSpPr>
          <p:cNvPr id="44" name="Text Placeholder 37">
            <a:extLst>
              <a:ext uri="{FF2B5EF4-FFF2-40B4-BE49-F238E27FC236}">
                <a16:creationId xmlns:a16="http://schemas.microsoft.com/office/drawing/2014/main" id="{D0E5A266-7F2C-8A4E-B858-D9226B11BBAA}"/>
              </a:ext>
            </a:extLst>
          </p:cNvPr>
          <p:cNvSpPr>
            <a:spLocks noGrp="1"/>
          </p:cNvSpPr>
          <p:nvPr>
            <p:ph type="body" sz="quarter" idx="14" hasCustomPrompt="1"/>
          </p:nvPr>
        </p:nvSpPr>
        <p:spPr>
          <a:xfrm>
            <a:off x="6859387" y="3888404"/>
            <a:ext cx="3966088" cy="1918256"/>
          </a:xfrm>
        </p:spPr>
        <p:txBody>
          <a:bodyPr/>
          <a:lstStyle>
            <a:lvl1pPr marL="171450" indent="-171450">
              <a:buFontTx/>
              <a:buBlip>
                <a:blip r:embed="rId2">
                  <a:extLst>
                    <a:ext uri="{96DAC541-7B7A-43D3-8B79-37D633B846F1}">
                      <asvg:svgBlip xmlns:asvg="http://schemas.microsoft.com/office/drawing/2016/SVG/main" r:embed="rId3"/>
                    </a:ext>
                  </a:extLst>
                </a:blip>
              </a:buBlip>
              <a:defRPr sz="1200">
                <a:solidFill>
                  <a:schemeClr val="bg1"/>
                </a:solidFill>
              </a:defRPr>
            </a:lvl1pPr>
          </a:lstStyle>
          <a:p>
            <a:r>
              <a:rPr lang="en-GB" noProof="0"/>
              <a:t>Insert text</a:t>
            </a:r>
          </a:p>
          <a:p>
            <a:r>
              <a:rPr lang="en-GB" noProof="0"/>
              <a:t>Insert text</a:t>
            </a:r>
          </a:p>
        </p:txBody>
      </p:sp>
      <p:sp>
        <p:nvSpPr>
          <p:cNvPr id="3" name="Tijdelijke aanduiding voor tekst 2">
            <a:extLst>
              <a:ext uri="{FF2B5EF4-FFF2-40B4-BE49-F238E27FC236}">
                <a16:creationId xmlns:a16="http://schemas.microsoft.com/office/drawing/2014/main" id="{DFE7D79B-CB1C-834D-B6FA-B213C39850A7}"/>
              </a:ext>
            </a:extLst>
          </p:cNvPr>
          <p:cNvSpPr>
            <a:spLocks noGrp="1"/>
          </p:cNvSpPr>
          <p:nvPr>
            <p:ph type="body" sz="quarter" idx="34" hasCustomPrompt="1"/>
          </p:nvPr>
        </p:nvSpPr>
        <p:spPr>
          <a:xfrm>
            <a:off x="7953871" y="2774551"/>
            <a:ext cx="2872046"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87" name="Tijdelijke aanduiding voor tekst 2">
            <a:extLst>
              <a:ext uri="{FF2B5EF4-FFF2-40B4-BE49-F238E27FC236}">
                <a16:creationId xmlns:a16="http://schemas.microsoft.com/office/drawing/2014/main" id="{91D5C036-53E7-CD4B-80B3-F2A39332D574}"/>
              </a:ext>
            </a:extLst>
          </p:cNvPr>
          <p:cNvSpPr>
            <a:spLocks noGrp="1"/>
          </p:cNvSpPr>
          <p:nvPr>
            <p:ph type="body" sz="quarter" idx="35" hasCustomPrompt="1"/>
          </p:nvPr>
        </p:nvSpPr>
        <p:spPr>
          <a:xfrm>
            <a:off x="1175724" y="4252953"/>
            <a:ext cx="2373991"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sp>
        <p:nvSpPr>
          <p:cNvPr id="4" name="Tijdelijke aanduiding voor tekst 3">
            <a:extLst>
              <a:ext uri="{FF2B5EF4-FFF2-40B4-BE49-F238E27FC236}">
                <a16:creationId xmlns:a16="http://schemas.microsoft.com/office/drawing/2014/main" id="{19C8C3C6-F5F2-574D-8633-D5CBFF9C1878}"/>
              </a:ext>
            </a:extLst>
          </p:cNvPr>
          <p:cNvSpPr>
            <a:spLocks noGrp="1"/>
          </p:cNvSpPr>
          <p:nvPr>
            <p:ph type="body" sz="quarter" idx="37" hasCustomPrompt="1"/>
          </p:nvPr>
        </p:nvSpPr>
        <p:spPr>
          <a:xfrm>
            <a:off x="1176344"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grpSp>
        <p:nvGrpSpPr>
          <p:cNvPr id="76" name="Groep 75">
            <a:extLst>
              <a:ext uri="{FF2B5EF4-FFF2-40B4-BE49-F238E27FC236}">
                <a16:creationId xmlns:a16="http://schemas.microsoft.com/office/drawing/2014/main" id="{86798612-2AB9-674F-BF53-7B0F737EBC5D}"/>
              </a:ext>
            </a:extLst>
          </p:cNvPr>
          <p:cNvGrpSpPr/>
          <p:nvPr userDrawn="1"/>
        </p:nvGrpSpPr>
        <p:grpSpPr>
          <a:xfrm>
            <a:off x="1237521" y="2511333"/>
            <a:ext cx="345902" cy="537688"/>
            <a:chOff x="6077700" y="6884442"/>
            <a:chExt cx="345902" cy="537688"/>
          </a:xfrm>
        </p:grpSpPr>
        <p:sp>
          <p:nvSpPr>
            <p:cNvPr id="77" name="Vrije vorm 76">
              <a:extLst>
                <a:ext uri="{FF2B5EF4-FFF2-40B4-BE49-F238E27FC236}">
                  <a16:creationId xmlns:a16="http://schemas.microsoft.com/office/drawing/2014/main" id="{0729246B-9AC4-5B4D-81C5-F4843A93AFD9}"/>
                </a:ext>
              </a:extLst>
            </p:cNvPr>
            <p:cNvSpPr/>
            <p:nvPr/>
          </p:nvSpPr>
          <p:spPr>
            <a:xfrm>
              <a:off x="6164891"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20441" cap="flat">
              <a:solidFill>
                <a:schemeClr val="bg1"/>
              </a:solidFill>
              <a:prstDash val="solid"/>
              <a:miter/>
            </a:ln>
          </p:spPr>
          <p:txBody>
            <a:bodyPr rtlCol="0" anchor="ctr"/>
            <a:lstStyle/>
            <a:p>
              <a:endParaRPr lang="en-US" dirty="0">
                <a:latin typeface="Arial" panose="020B0604020202020204" pitchFamily="34" charset="0"/>
              </a:endParaRPr>
            </a:p>
          </p:txBody>
        </p:sp>
        <p:sp>
          <p:nvSpPr>
            <p:cNvPr id="78" name="Vrije vorm 77">
              <a:extLst>
                <a:ext uri="{FF2B5EF4-FFF2-40B4-BE49-F238E27FC236}">
                  <a16:creationId xmlns:a16="http://schemas.microsoft.com/office/drawing/2014/main" id="{8D5FA45D-D201-254D-9731-B6057DC3BEF1}"/>
                </a:ext>
              </a:extLst>
            </p:cNvPr>
            <p:cNvSpPr/>
            <p:nvPr/>
          </p:nvSpPr>
          <p:spPr>
            <a:xfrm>
              <a:off x="6121415"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79" name="Vrije vorm 78">
              <a:extLst>
                <a:ext uri="{FF2B5EF4-FFF2-40B4-BE49-F238E27FC236}">
                  <a16:creationId xmlns:a16="http://schemas.microsoft.com/office/drawing/2014/main" id="{33E7D123-7B00-AD40-AC90-574386ADA54E}"/>
                </a:ext>
              </a:extLst>
            </p:cNvPr>
            <p:cNvSpPr/>
            <p:nvPr/>
          </p:nvSpPr>
          <p:spPr>
            <a:xfrm>
              <a:off x="6077700"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0" name="Vrije vorm 79">
              <a:extLst>
                <a:ext uri="{FF2B5EF4-FFF2-40B4-BE49-F238E27FC236}">
                  <a16:creationId xmlns:a16="http://schemas.microsoft.com/office/drawing/2014/main" id="{BCA57666-461C-3A49-BC27-1D19A2897ECC}"/>
                </a:ext>
              </a:extLst>
            </p:cNvPr>
            <p:cNvSpPr/>
            <p:nvPr/>
          </p:nvSpPr>
          <p:spPr>
            <a:xfrm>
              <a:off x="6077700"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1" name="Vrije vorm 80">
              <a:extLst>
                <a:ext uri="{FF2B5EF4-FFF2-40B4-BE49-F238E27FC236}">
                  <a16:creationId xmlns:a16="http://schemas.microsoft.com/office/drawing/2014/main" id="{E5972597-12E4-DA49-A74C-A8ACDAAFFCC7}"/>
                </a:ext>
              </a:extLst>
            </p:cNvPr>
            <p:cNvSpPr/>
            <p:nvPr/>
          </p:nvSpPr>
          <p:spPr>
            <a:xfrm>
              <a:off x="6334145"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2" name="Vrije vorm 81">
              <a:extLst>
                <a:ext uri="{FF2B5EF4-FFF2-40B4-BE49-F238E27FC236}">
                  <a16:creationId xmlns:a16="http://schemas.microsoft.com/office/drawing/2014/main" id="{B70B4EB0-0350-C747-89EB-18E5B55B345F}"/>
                </a:ext>
              </a:extLst>
            </p:cNvPr>
            <p:cNvSpPr/>
            <p:nvPr/>
          </p:nvSpPr>
          <p:spPr>
            <a:xfrm>
              <a:off x="6334145"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3" name="Vrije vorm 82">
              <a:extLst>
                <a:ext uri="{FF2B5EF4-FFF2-40B4-BE49-F238E27FC236}">
                  <a16:creationId xmlns:a16="http://schemas.microsoft.com/office/drawing/2014/main" id="{60E345A5-3A8F-C34D-9BB5-752314250041}"/>
                </a:ext>
              </a:extLst>
            </p:cNvPr>
            <p:cNvSpPr/>
            <p:nvPr/>
          </p:nvSpPr>
          <p:spPr>
            <a:xfrm>
              <a:off x="6077700"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US" dirty="0">
                <a:latin typeface="Arial" panose="020B0604020202020204" pitchFamily="34" charset="0"/>
              </a:endParaRPr>
            </a:p>
          </p:txBody>
        </p:sp>
        <p:sp>
          <p:nvSpPr>
            <p:cNvPr id="84" name="Vrije vorm 83">
              <a:extLst>
                <a:ext uri="{FF2B5EF4-FFF2-40B4-BE49-F238E27FC236}">
                  <a16:creationId xmlns:a16="http://schemas.microsoft.com/office/drawing/2014/main" id="{165615B6-D4E8-3E4A-AE00-993F031675C5}"/>
                </a:ext>
              </a:extLst>
            </p:cNvPr>
            <p:cNvSpPr/>
            <p:nvPr/>
          </p:nvSpPr>
          <p:spPr>
            <a:xfrm>
              <a:off x="6224350" y="7100719"/>
              <a:ext cx="44430" cy="105134"/>
            </a:xfrm>
            <a:custGeom>
              <a:avLst/>
              <a:gdLst>
                <a:gd name="connsiteX0" fmla="*/ 0 w 44430"/>
                <a:gd name="connsiteY0" fmla="*/ 34544 h 105134"/>
                <a:gd name="connsiteX1" fmla="*/ 0 w 44430"/>
                <a:gd name="connsiteY1" fmla="*/ 16521 h 105134"/>
                <a:gd name="connsiteX2" fmla="*/ 22663 w 44430"/>
                <a:gd name="connsiteY2" fmla="*/ 0 h 105134"/>
                <a:gd name="connsiteX3" fmla="*/ 44431 w 44430"/>
                <a:gd name="connsiteY3" fmla="*/ 0 h 105134"/>
                <a:gd name="connsiteX4" fmla="*/ 44431 w 44430"/>
                <a:gd name="connsiteY4" fmla="*/ 105135 h 105134"/>
                <a:gd name="connsiteX5" fmla="*/ 22663 w 44430"/>
                <a:gd name="connsiteY5" fmla="*/ 105135 h 105134"/>
                <a:gd name="connsiteX6" fmla="*/ 22663 w 44430"/>
                <a:gd name="connsiteY6" fmla="*/ 26734 h 105134"/>
                <a:gd name="connsiteX7" fmla="*/ 0 w 44430"/>
                <a:gd name="connsiteY7" fmla="*/ 34544 h 105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 h="105134">
                  <a:moveTo>
                    <a:pt x="0" y="34544"/>
                  </a:moveTo>
                  <a:lnTo>
                    <a:pt x="0" y="16521"/>
                  </a:lnTo>
                  <a:cubicBezTo>
                    <a:pt x="11629" y="15169"/>
                    <a:pt x="19233" y="10664"/>
                    <a:pt x="22663" y="0"/>
                  </a:cubicBezTo>
                  <a:lnTo>
                    <a:pt x="44431" y="0"/>
                  </a:lnTo>
                  <a:lnTo>
                    <a:pt x="44431" y="105135"/>
                  </a:lnTo>
                  <a:lnTo>
                    <a:pt x="22663" y="105135"/>
                  </a:lnTo>
                  <a:lnTo>
                    <a:pt x="22663" y="26734"/>
                  </a:lnTo>
                  <a:cubicBezTo>
                    <a:pt x="16848" y="32892"/>
                    <a:pt x="8200" y="34544"/>
                    <a:pt x="0" y="34544"/>
                  </a:cubicBezTo>
                  <a:close/>
                </a:path>
              </a:pathLst>
            </a:custGeom>
            <a:solidFill>
              <a:schemeClr val="bg1"/>
            </a:solidFill>
            <a:ln w="2920" cap="flat">
              <a:solidFill>
                <a:schemeClr val="bg1"/>
              </a:solidFill>
              <a:prstDash val="solid"/>
              <a:miter/>
            </a:ln>
          </p:spPr>
          <p:txBody>
            <a:bodyPr rtlCol="0" anchor="ctr"/>
            <a:lstStyle/>
            <a:p>
              <a:endParaRPr lang="en-US" dirty="0">
                <a:latin typeface="Arial" panose="020B0604020202020204" pitchFamily="34" charset="0"/>
              </a:endParaRPr>
            </a:p>
          </p:txBody>
        </p:sp>
      </p:grpSp>
      <p:sp>
        <p:nvSpPr>
          <p:cNvPr id="45" name="2">
            <a:extLst>
              <a:ext uri="{FF2B5EF4-FFF2-40B4-BE49-F238E27FC236}">
                <a16:creationId xmlns:a16="http://schemas.microsoft.com/office/drawing/2014/main" id="{8F19929F-09D1-8A47-8DFF-2F3B9B3F7F59}"/>
              </a:ext>
            </a:extLst>
          </p:cNvPr>
          <p:cNvSpPr/>
          <p:nvPr userDrawn="1"/>
        </p:nvSpPr>
        <p:spPr>
          <a:xfrm>
            <a:off x="3803906" y="2164388"/>
            <a:ext cx="2644235" cy="3906212"/>
          </a:xfrm>
          <a:prstGeom prst="roundRect">
            <a:avLst>
              <a:gd name="adj" fmla="val 2353"/>
            </a:avLst>
          </a:prstGeom>
          <a:solidFill>
            <a:srgbClr val="151523">
              <a:alpha val="49804"/>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47" name="Text Placeholder 34">
            <a:extLst>
              <a:ext uri="{FF2B5EF4-FFF2-40B4-BE49-F238E27FC236}">
                <a16:creationId xmlns:a16="http://schemas.microsoft.com/office/drawing/2014/main" id="{EB4F6B8C-0CD1-B344-AF7A-0C4CEFF56A09}"/>
              </a:ext>
            </a:extLst>
          </p:cNvPr>
          <p:cNvSpPr>
            <a:spLocks noGrp="1"/>
          </p:cNvSpPr>
          <p:nvPr>
            <p:ph type="body" sz="quarter" idx="38" hasCustomPrompt="1"/>
          </p:nvPr>
        </p:nvSpPr>
        <p:spPr>
          <a:xfrm>
            <a:off x="3968273" y="3888404"/>
            <a:ext cx="2373991" cy="212725"/>
          </a:xfrm>
        </p:spPr>
        <p:txBody>
          <a:bodyPr/>
          <a:lstStyle>
            <a:lvl1pPr marL="0" indent="0">
              <a:buNone/>
              <a:defRPr>
                <a:solidFill>
                  <a:schemeClr val="bg1"/>
                </a:solidFill>
              </a:defRPr>
            </a:lvl1pPr>
          </a:lstStyle>
          <a:p>
            <a:r>
              <a:rPr lang="en-GB" sz="900" noProof="0">
                <a:solidFill>
                  <a:schemeClr val="bg1"/>
                </a:solidFill>
                <a:latin typeface="Arial" panose="020B0604020202020204" pitchFamily="34" charset="0"/>
                <a:cs typeface="Arial" panose="020B0604020202020204" pitchFamily="34" charset="0"/>
              </a:rPr>
              <a:t>Build up</a:t>
            </a:r>
            <a:endParaRPr lang="en-GB" noProof="0"/>
          </a:p>
        </p:txBody>
      </p:sp>
      <p:sp>
        <p:nvSpPr>
          <p:cNvPr id="48" name="Tijdelijke aanduiding voor tekst 2">
            <a:extLst>
              <a:ext uri="{FF2B5EF4-FFF2-40B4-BE49-F238E27FC236}">
                <a16:creationId xmlns:a16="http://schemas.microsoft.com/office/drawing/2014/main" id="{B13FDE59-FCE5-584A-8C23-A5EB63B1712F}"/>
              </a:ext>
            </a:extLst>
          </p:cNvPr>
          <p:cNvSpPr>
            <a:spLocks noGrp="1"/>
          </p:cNvSpPr>
          <p:nvPr>
            <p:ph type="body" sz="quarter" idx="39" hasCustomPrompt="1"/>
          </p:nvPr>
        </p:nvSpPr>
        <p:spPr>
          <a:xfrm>
            <a:off x="3968272" y="4252953"/>
            <a:ext cx="2373991" cy="812800"/>
          </a:xfrm>
        </p:spPr>
        <p:txBody>
          <a:bodyPr>
            <a:noAutofit/>
          </a:bodyPr>
          <a:lstStyle>
            <a:lvl1pPr marL="0" indent="0">
              <a:buNone/>
              <a:defRPr sz="1600" b="1">
                <a:solidFill>
                  <a:schemeClr val="bg1"/>
                </a:solidFill>
              </a:defRPr>
            </a:lvl1pPr>
            <a:lvl2pPr marL="457200" indent="0">
              <a:buNone/>
              <a:defRPr sz="1600">
                <a:solidFill>
                  <a:schemeClr val="bg1"/>
                </a:solidFill>
              </a:defRPr>
            </a:lvl2pPr>
            <a:lvl3pPr marL="914400" indent="0">
              <a:buNone/>
              <a:defRPr sz="1600">
                <a:solidFill>
                  <a:schemeClr val="bg1"/>
                </a:solidFill>
              </a:defRPr>
            </a:lvl3pPr>
            <a:lvl4pPr marL="1371600" indent="0">
              <a:buNone/>
              <a:defRPr sz="1600">
                <a:solidFill>
                  <a:schemeClr val="bg1"/>
                </a:solidFill>
              </a:defRPr>
            </a:lvl4pPr>
            <a:lvl5pPr marL="1828800" indent="0">
              <a:buNone/>
              <a:defRPr sz="1600">
                <a:solidFill>
                  <a:schemeClr val="bg1"/>
                </a:solidFill>
              </a:defRPr>
            </a:lvl5pPr>
          </a:lstStyle>
          <a:p>
            <a:pPr lvl="0"/>
            <a:r>
              <a:rPr lang="en-GB" noProof="0"/>
              <a:t>Add title</a:t>
            </a:r>
          </a:p>
        </p:txBody>
      </p:sp>
      <p:grpSp>
        <p:nvGrpSpPr>
          <p:cNvPr id="51" name="Groep 50">
            <a:extLst>
              <a:ext uri="{FF2B5EF4-FFF2-40B4-BE49-F238E27FC236}">
                <a16:creationId xmlns:a16="http://schemas.microsoft.com/office/drawing/2014/main" id="{C47A024A-2B0F-6541-B8FD-9488585629ED}"/>
              </a:ext>
            </a:extLst>
          </p:cNvPr>
          <p:cNvGrpSpPr/>
          <p:nvPr userDrawn="1"/>
        </p:nvGrpSpPr>
        <p:grpSpPr>
          <a:xfrm>
            <a:off x="4119870" y="2511333"/>
            <a:ext cx="345902" cy="537688"/>
            <a:chOff x="9364238" y="6884442"/>
            <a:chExt cx="345902" cy="537688"/>
          </a:xfrm>
        </p:grpSpPr>
        <p:sp>
          <p:nvSpPr>
            <p:cNvPr id="52" name="Vrije vorm 51">
              <a:extLst>
                <a:ext uri="{FF2B5EF4-FFF2-40B4-BE49-F238E27FC236}">
                  <a16:creationId xmlns:a16="http://schemas.microsoft.com/office/drawing/2014/main" id="{7C119E0A-CB1B-1B49-AF49-EF93EE3580E4}"/>
                </a:ext>
              </a:extLst>
            </p:cNvPr>
            <p:cNvSpPr/>
            <p:nvPr/>
          </p:nvSpPr>
          <p:spPr>
            <a:xfrm>
              <a:off x="9451966"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3" name="Vrije vorm 52">
              <a:extLst>
                <a:ext uri="{FF2B5EF4-FFF2-40B4-BE49-F238E27FC236}">
                  <a16:creationId xmlns:a16="http://schemas.microsoft.com/office/drawing/2014/main" id="{16500975-2458-9A4D-8E5C-A28115420291}"/>
                </a:ext>
              </a:extLst>
            </p:cNvPr>
            <p:cNvSpPr/>
            <p:nvPr/>
          </p:nvSpPr>
          <p:spPr>
            <a:xfrm>
              <a:off x="9408460"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4" name="Vrije vorm 53">
              <a:extLst>
                <a:ext uri="{FF2B5EF4-FFF2-40B4-BE49-F238E27FC236}">
                  <a16:creationId xmlns:a16="http://schemas.microsoft.com/office/drawing/2014/main" id="{F81BCB36-D96A-CD4D-B8D6-E79F33EB69F8}"/>
                </a:ext>
              </a:extLst>
            </p:cNvPr>
            <p:cNvSpPr/>
            <p:nvPr/>
          </p:nvSpPr>
          <p:spPr>
            <a:xfrm>
              <a:off x="9364774"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6" name="Vrije vorm 55">
              <a:extLst>
                <a:ext uri="{FF2B5EF4-FFF2-40B4-BE49-F238E27FC236}">
                  <a16:creationId xmlns:a16="http://schemas.microsoft.com/office/drawing/2014/main" id="{2A1DACC4-745E-544E-BEA9-3130405B65C1}"/>
                </a:ext>
              </a:extLst>
            </p:cNvPr>
            <p:cNvSpPr/>
            <p:nvPr/>
          </p:nvSpPr>
          <p:spPr>
            <a:xfrm>
              <a:off x="9364238"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7" name="Vrije vorm 56">
              <a:extLst>
                <a:ext uri="{FF2B5EF4-FFF2-40B4-BE49-F238E27FC236}">
                  <a16:creationId xmlns:a16="http://schemas.microsoft.com/office/drawing/2014/main" id="{FD501AED-33E4-3746-8B94-0EF86F675D78}"/>
                </a:ext>
              </a:extLst>
            </p:cNvPr>
            <p:cNvSpPr/>
            <p:nvPr/>
          </p:nvSpPr>
          <p:spPr>
            <a:xfrm>
              <a:off x="9620683"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8" name="Vrije vorm 57">
              <a:extLst>
                <a:ext uri="{FF2B5EF4-FFF2-40B4-BE49-F238E27FC236}">
                  <a16:creationId xmlns:a16="http://schemas.microsoft.com/office/drawing/2014/main" id="{942A5744-578B-A24A-BE11-42B1699238C6}"/>
                </a:ext>
              </a:extLst>
            </p:cNvPr>
            <p:cNvSpPr/>
            <p:nvPr/>
          </p:nvSpPr>
          <p:spPr>
            <a:xfrm>
              <a:off x="9620683"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59" name="Vrije vorm 58">
              <a:extLst>
                <a:ext uri="{FF2B5EF4-FFF2-40B4-BE49-F238E27FC236}">
                  <a16:creationId xmlns:a16="http://schemas.microsoft.com/office/drawing/2014/main" id="{7D6EC158-4DFC-EC4C-BD99-B213FDEF4C3C}"/>
                </a:ext>
              </a:extLst>
            </p:cNvPr>
            <p:cNvSpPr/>
            <p:nvPr/>
          </p:nvSpPr>
          <p:spPr>
            <a:xfrm>
              <a:off x="9364238"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60" name="Vrije vorm 59">
              <a:extLst>
                <a:ext uri="{FF2B5EF4-FFF2-40B4-BE49-F238E27FC236}">
                  <a16:creationId xmlns:a16="http://schemas.microsoft.com/office/drawing/2014/main" id="{CBDEB07A-99D2-AD4B-BEE3-5076FEBABA57}"/>
                </a:ext>
              </a:extLst>
            </p:cNvPr>
            <p:cNvSpPr/>
            <p:nvPr/>
          </p:nvSpPr>
          <p:spPr>
            <a:xfrm>
              <a:off x="9500004" y="7099367"/>
              <a:ext cx="73951" cy="106486"/>
            </a:xfrm>
            <a:custGeom>
              <a:avLst/>
              <a:gdLst>
                <a:gd name="connsiteX0" fmla="*/ 27434 w 73951"/>
                <a:gd name="connsiteY0" fmla="*/ 56322 h 106486"/>
                <a:gd name="connsiteX1" fmla="*/ 52184 w 73951"/>
                <a:gd name="connsiteY1" fmla="*/ 32141 h 106486"/>
                <a:gd name="connsiteX2" fmla="*/ 37572 w 73951"/>
                <a:gd name="connsiteY2" fmla="*/ 18624 h 106486"/>
                <a:gd name="connsiteX3" fmla="*/ 22514 w 73951"/>
                <a:gd name="connsiteY3" fmla="*/ 34845 h 106486"/>
                <a:gd name="connsiteX4" fmla="*/ 22514 w 73951"/>
                <a:gd name="connsiteY4" fmla="*/ 36947 h 106486"/>
                <a:gd name="connsiteX5" fmla="*/ 1491 w 73951"/>
                <a:gd name="connsiteY5" fmla="*/ 36947 h 106486"/>
                <a:gd name="connsiteX6" fmla="*/ 1491 w 73951"/>
                <a:gd name="connsiteY6" fmla="*/ 33943 h 106486"/>
                <a:gd name="connsiteX7" fmla="*/ 37870 w 73951"/>
                <a:gd name="connsiteY7" fmla="*/ 0 h 106486"/>
                <a:gd name="connsiteX8" fmla="*/ 73952 w 73951"/>
                <a:gd name="connsiteY8" fmla="*/ 30789 h 106486"/>
                <a:gd name="connsiteX9" fmla="*/ 45474 w 73951"/>
                <a:gd name="connsiteY9" fmla="*/ 66836 h 106486"/>
                <a:gd name="connsiteX10" fmla="*/ 24899 w 73951"/>
                <a:gd name="connsiteY10" fmla="*/ 87863 h 106486"/>
                <a:gd name="connsiteX11" fmla="*/ 24899 w 73951"/>
                <a:gd name="connsiteY11" fmla="*/ 88313 h 106486"/>
                <a:gd name="connsiteX12" fmla="*/ 73653 w 73951"/>
                <a:gd name="connsiteY12" fmla="*/ 88313 h 106486"/>
                <a:gd name="connsiteX13" fmla="*/ 73653 w 73951"/>
                <a:gd name="connsiteY13" fmla="*/ 106486 h 106486"/>
                <a:gd name="connsiteX14" fmla="*/ 0 w 73951"/>
                <a:gd name="connsiteY14" fmla="*/ 106486 h 106486"/>
                <a:gd name="connsiteX15" fmla="*/ 0 w 73951"/>
                <a:gd name="connsiteY15" fmla="*/ 101530 h 106486"/>
                <a:gd name="connsiteX16" fmla="*/ 27434 w 73951"/>
                <a:gd name="connsiteY16" fmla="*/ 56322 h 106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951" h="106486">
                  <a:moveTo>
                    <a:pt x="27434" y="56322"/>
                  </a:moveTo>
                  <a:cubicBezTo>
                    <a:pt x="41449" y="48212"/>
                    <a:pt x="52035" y="43856"/>
                    <a:pt x="52184" y="32141"/>
                  </a:cubicBezTo>
                  <a:cubicBezTo>
                    <a:pt x="52482" y="21477"/>
                    <a:pt x="44431" y="18624"/>
                    <a:pt x="37572" y="18624"/>
                  </a:cubicBezTo>
                  <a:cubicBezTo>
                    <a:pt x="29670" y="18624"/>
                    <a:pt x="22514" y="22979"/>
                    <a:pt x="22514" y="34845"/>
                  </a:cubicBezTo>
                  <a:lnTo>
                    <a:pt x="22514" y="36947"/>
                  </a:lnTo>
                  <a:lnTo>
                    <a:pt x="1491" y="36947"/>
                  </a:lnTo>
                  <a:lnTo>
                    <a:pt x="1491" y="33943"/>
                  </a:lnTo>
                  <a:cubicBezTo>
                    <a:pt x="1491" y="15320"/>
                    <a:pt x="12077" y="0"/>
                    <a:pt x="37870" y="0"/>
                  </a:cubicBezTo>
                  <a:cubicBezTo>
                    <a:pt x="61428" y="0"/>
                    <a:pt x="73952" y="12616"/>
                    <a:pt x="73952" y="30789"/>
                  </a:cubicBezTo>
                  <a:cubicBezTo>
                    <a:pt x="73952" y="51366"/>
                    <a:pt x="57998" y="59777"/>
                    <a:pt x="45474" y="66836"/>
                  </a:cubicBezTo>
                  <a:cubicBezTo>
                    <a:pt x="30565" y="75547"/>
                    <a:pt x="24899" y="81104"/>
                    <a:pt x="24899" y="87863"/>
                  </a:cubicBezTo>
                  <a:lnTo>
                    <a:pt x="24899" y="88313"/>
                  </a:lnTo>
                  <a:lnTo>
                    <a:pt x="73653" y="88313"/>
                  </a:lnTo>
                  <a:lnTo>
                    <a:pt x="73653" y="106486"/>
                  </a:lnTo>
                  <a:lnTo>
                    <a:pt x="0" y="106486"/>
                  </a:lnTo>
                  <a:lnTo>
                    <a:pt x="0" y="101530"/>
                  </a:lnTo>
                  <a:cubicBezTo>
                    <a:pt x="0" y="82456"/>
                    <a:pt x="5367" y="69389"/>
                    <a:pt x="27434" y="56322"/>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sp>
        <p:nvSpPr>
          <p:cNvPr id="61" name="Tijdelijke aanduiding voor tekst 3">
            <a:extLst>
              <a:ext uri="{FF2B5EF4-FFF2-40B4-BE49-F238E27FC236}">
                <a16:creationId xmlns:a16="http://schemas.microsoft.com/office/drawing/2014/main" id="{5F213BD0-B3FC-8F4F-B6BD-FF0FDAE5D587}"/>
              </a:ext>
            </a:extLst>
          </p:cNvPr>
          <p:cNvSpPr>
            <a:spLocks noGrp="1"/>
          </p:cNvSpPr>
          <p:nvPr>
            <p:ph type="body" sz="quarter" idx="40" hasCustomPrompt="1"/>
          </p:nvPr>
        </p:nvSpPr>
        <p:spPr>
          <a:xfrm>
            <a:off x="3968892" y="5214938"/>
            <a:ext cx="2373312" cy="592137"/>
          </a:xfrm>
        </p:spPr>
        <p:txBody>
          <a:bodyPr>
            <a:noAutofit/>
          </a:bodyPr>
          <a:lstStyle>
            <a:lvl1pPr marL="0" indent="0">
              <a:buNone/>
              <a:defRPr sz="1100" b="1">
                <a:solidFill>
                  <a:schemeClr val="bg1"/>
                </a:solidFill>
              </a:defRPr>
            </a:lvl1pPr>
            <a:lvl2pPr marL="457200" indent="0">
              <a:buNone/>
              <a:defRPr sz="1100">
                <a:solidFill>
                  <a:schemeClr val="bg1"/>
                </a:solidFill>
              </a:defRPr>
            </a:lvl2pPr>
            <a:lvl3pPr marL="914400" indent="0">
              <a:buNone/>
              <a:defRPr sz="1100">
                <a:solidFill>
                  <a:schemeClr val="bg1"/>
                </a:solidFill>
              </a:defRPr>
            </a:lvl3pPr>
            <a:lvl4pPr marL="1371600" indent="0">
              <a:buNone/>
              <a:defRPr sz="1100">
                <a:solidFill>
                  <a:schemeClr val="bg1"/>
                </a:solidFill>
              </a:defRPr>
            </a:lvl4pPr>
            <a:lvl5pPr marL="1828800" indent="0">
              <a:buNone/>
              <a:defRPr sz="1100">
                <a:solidFill>
                  <a:schemeClr val="bg1"/>
                </a:solidFill>
              </a:defRPr>
            </a:lvl5pPr>
          </a:lstStyle>
          <a:p>
            <a:pPr lvl="0"/>
            <a:r>
              <a:rPr lang="en-GB" noProof="0" dirty="0"/>
              <a:t>Insert text</a:t>
            </a:r>
          </a:p>
        </p:txBody>
      </p:sp>
      <p:grpSp>
        <p:nvGrpSpPr>
          <p:cNvPr id="91" name="Groep 90">
            <a:extLst>
              <a:ext uri="{FF2B5EF4-FFF2-40B4-BE49-F238E27FC236}">
                <a16:creationId xmlns:a16="http://schemas.microsoft.com/office/drawing/2014/main" id="{AEC08185-55EF-BD49-9269-8B072134A5D9}"/>
              </a:ext>
            </a:extLst>
          </p:cNvPr>
          <p:cNvGrpSpPr>
            <a:grpSpLocks noChangeAspect="1"/>
          </p:cNvGrpSpPr>
          <p:nvPr userDrawn="1"/>
        </p:nvGrpSpPr>
        <p:grpSpPr>
          <a:xfrm>
            <a:off x="6960495" y="2511315"/>
            <a:ext cx="694800" cy="1079846"/>
            <a:chOff x="11814757" y="6884442"/>
            <a:chExt cx="345962" cy="537688"/>
          </a:xfrm>
        </p:grpSpPr>
        <p:sp>
          <p:nvSpPr>
            <p:cNvPr id="92" name="Vrije vorm 91">
              <a:extLst>
                <a:ext uri="{FF2B5EF4-FFF2-40B4-BE49-F238E27FC236}">
                  <a16:creationId xmlns:a16="http://schemas.microsoft.com/office/drawing/2014/main" id="{015253ED-0EDE-954C-96DD-15611F6D02F7}"/>
                </a:ext>
              </a:extLst>
            </p:cNvPr>
            <p:cNvSpPr/>
            <p:nvPr/>
          </p:nvSpPr>
          <p:spPr>
            <a:xfrm>
              <a:off x="11901948" y="6985522"/>
              <a:ext cx="169730" cy="334478"/>
            </a:xfrm>
            <a:custGeom>
              <a:avLst/>
              <a:gdLst>
                <a:gd name="connsiteX0" fmla="*/ 0 w 169730"/>
                <a:gd name="connsiteY0" fmla="*/ 0 h 334478"/>
                <a:gd name="connsiteX1" fmla="*/ 169731 w 169730"/>
                <a:gd name="connsiteY1" fmla="*/ 0 h 334478"/>
                <a:gd name="connsiteX2" fmla="*/ 169731 w 169730"/>
                <a:gd name="connsiteY2" fmla="*/ 334478 h 334478"/>
                <a:gd name="connsiteX3" fmla="*/ 0 w 169730"/>
                <a:gd name="connsiteY3" fmla="*/ 334478 h 334478"/>
              </a:gdLst>
              <a:ahLst/>
              <a:cxnLst>
                <a:cxn ang="0">
                  <a:pos x="connsiteX0" y="connsiteY0"/>
                </a:cxn>
                <a:cxn ang="0">
                  <a:pos x="connsiteX1" y="connsiteY1"/>
                </a:cxn>
                <a:cxn ang="0">
                  <a:pos x="connsiteX2" y="connsiteY2"/>
                </a:cxn>
                <a:cxn ang="0">
                  <a:pos x="connsiteX3" y="connsiteY3"/>
                </a:cxn>
              </a:cxnLst>
              <a:rect l="l" t="t" r="r" b="b"/>
              <a:pathLst>
                <a:path w="169730" h="334478">
                  <a:moveTo>
                    <a:pt x="0" y="0"/>
                  </a:moveTo>
                  <a:lnTo>
                    <a:pt x="169731" y="0"/>
                  </a:lnTo>
                  <a:lnTo>
                    <a:pt x="169731" y="334478"/>
                  </a:lnTo>
                  <a:lnTo>
                    <a:pt x="0" y="334478"/>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3" name="Vrije vorm 92">
              <a:extLst>
                <a:ext uri="{FF2B5EF4-FFF2-40B4-BE49-F238E27FC236}">
                  <a16:creationId xmlns:a16="http://schemas.microsoft.com/office/drawing/2014/main" id="{6FF10272-0F04-7A47-9C5B-6F39AE470D00}"/>
                </a:ext>
              </a:extLst>
            </p:cNvPr>
            <p:cNvSpPr/>
            <p:nvPr/>
          </p:nvSpPr>
          <p:spPr>
            <a:xfrm>
              <a:off x="11858442" y="6935508"/>
              <a:ext cx="255789" cy="434055"/>
            </a:xfrm>
            <a:custGeom>
              <a:avLst/>
              <a:gdLst>
                <a:gd name="connsiteX0" fmla="*/ 0 w 255789"/>
                <a:gd name="connsiteY0" fmla="*/ 0 h 434055"/>
                <a:gd name="connsiteX1" fmla="*/ 255789 w 255789"/>
                <a:gd name="connsiteY1" fmla="*/ 0 h 434055"/>
                <a:gd name="connsiteX2" fmla="*/ 255789 w 255789"/>
                <a:gd name="connsiteY2" fmla="*/ 434056 h 434055"/>
                <a:gd name="connsiteX3" fmla="*/ 0 w 255789"/>
                <a:gd name="connsiteY3" fmla="*/ 434056 h 434055"/>
              </a:gdLst>
              <a:ahLst/>
              <a:cxnLst>
                <a:cxn ang="0">
                  <a:pos x="connsiteX0" y="connsiteY0"/>
                </a:cxn>
                <a:cxn ang="0">
                  <a:pos x="connsiteX1" y="connsiteY1"/>
                </a:cxn>
                <a:cxn ang="0">
                  <a:pos x="connsiteX2" y="connsiteY2"/>
                </a:cxn>
                <a:cxn ang="0">
                  <a:pos x="connsiteX3" y="connsiteY3"/>
                </a:cxn>
              </a:cxnLst>
              <a:rect l="l" t="t" r="r" b="b"/>
              <a:pathLst>
                <a:path w="255789" h="434055">
                  <a:moveTo>
                    <a:pt x="0" y="0"/>
                  </a:moveTo>
                  <a:lnTo>
                    <a:pt x="255789" y="0"/>
                  </a:lnTo>
                  <a:lnTo>
                    <a:pt x="255789" y="434056"/>
                  </a:lnTo>
                  <a:lnTo>
                    <a:pt x="0" y="434056"/>
                  </a:lnTo>
                  <a:close/>
                </a:path>
              </a:pathLst>
            </a:custGeom>
            <a:noFill/>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4" name="Vrije vorm 93">
              <a:extLst>
                <a:ext uri="{FF2B5EF4-FFF2-40B4-BE49-F238E27FC236}">
                  <a16:creationId xmlns:a16="http://schemas.microsoft.com/office/drawing/2014/main" id="{63807212-0217-C248-9EB0-3A478CD75DDF}"/>
                </a:ext>
              </a:extLst>
            </p:cNvPr>
            <p:cNvSpPr/>
            <p:nvPr/>
          </p:nvSpPr>
          <p:spPr>
            <a:xfrm>
              <a:off x="11814757" y="6884442"/>
              <a:ext cx="344471" cy="537688"/>
            </a:xfrm>
            <a:custGeom>
              <a:avLst/>
              <a:gdLst>
                <a:gd name="connsiteX0" fmla="*/ 0 w 344471"/>
                <a:gd name="connsiteY0" fmla="*/ 0 h 537688"/>
                <a:gd name="connsiteX1" fmla="*/ 344471 w 344471"/>
                <a:gd name="connsiteY1" fmla="*/ 0 h 537688"/>
                <a:gd name="connsiteX2" fmla="*/ 344471 w 344471"/>
                <a:gd name="connsiteY2" fmla="*/ 537688 h 537688"/>
                <a:gd name="connsiteX3" fmla="*/ 0 w 344471"/>
                <a:gd name="connsiteY3" fmla="*/ 537688 h 537688"/>
              </a:gdLst>
              <a:ahLst/>
              <a:cxnLst>
                <a:cxn ang="0">
                  <a:pos x="connsiteX0" y="connsiteY0"/>
                </a:cxn>
                <a:cxn ang="0">
                  <a:pos x="connsiteX1" y="connsiteY1"/>
                </a:cxn>
                <a:cxn ang="0">
                  <a:pos x="connsiteX2" y="connsiteY2"/>
                </a:cxn>
                <a:cxn ang="0">
                  <a:pos x="connsiteX3" y="connsiteY3"/>
                </a:cxn>
              </a:cxnLst>
              <a:rect l="l" t="t" r="r" b="b"/>
              <a:pathLst>
                <a:path w="344471" h="537688">
                  <a:moveTo>
                    <a:pt x="0" y="0"/>
                  </a:moveTo>
                  <a:lnTo>
                    <a:pt x="344471" y="0"/>
                  </a:lnTo>
                  <a:lnTo>
                    <a:pt x="344471" y="537688"/>
                  </a:lnTo>
                  <a:lnTo>
                    <a:pt x="0" y="537688"/>
                  </a:lnTo>
                  <a:close/>
                </a:path>
              </a:pathLst>
            </a:custGeom>
            <a:noFill/>
            <a:ln w="20441"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5" name="Vrije vorm 94">
              <a:extLst>
                <a:ext uri="{FF2B5EF4-FFF2-40B4-BE49-F238E27FC236}">
                  <a16:creationId xmlns:a16="http://schemas.microsoft.com/office/drawing/2014/main" id="{367B1E78-87DF-C04C-91A3-0DB92FAE5941}"/>
                </a:ext>
              </a:extLst>
            </p:cNvPr>
            <p:cNvSpPr/>
            <p:nvPr/>
          </p:nvSpPr>
          <p:spPr>
            <a:xfrm>
              <a:off x="11814816" y="6884442"/>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6" name="Vrije vorm 95">
              <a:extLst>
                <a:ext uri="{FF2B5EF4-FFF2-40B4-BE49-F238E27FC236}">
                  <a16:creationId xmlns:a16="http://schemas.microsoft.com/office/drawing/2014/main" id="{352EC84D-F632-9F41-8E58-8DB6EB433C92}"/>
                </a:ext>
              </a:extLst>
            </p:cNvPr>
            <p:cNvSpPr/>
            <p:nvPr/>
          </p:nvSpPr>
          <p:spPr>
            <a:xfrm>
              <a:off x="12071262" y="7320000"/>
              <a:ext cx="86475" cy="102130"/>
            </a:xfrm>
            <a:custGeom>
              <a:avLst/>
              <a:gdLst>
                <a:gd name="connsiteX0" fmla="*/ 0 w 86475"/>
                <a:gd name="connsiteY0" fmla="*/ 0 h 102130"/>
                <a:gd name="connsiteX1" fmla="*/ 86476 w 86475"/>
                <a:gd name="connsiteY1" fmla="*/ 102131 h 102130"/>
              </a:gdLst>
              <a:ahLst/>
              <a:cxnLst>
                <a:cxn ang="0">
                  <a:pos x="connsiteX0" y="connsiteY0"/>
                </a:cxn>
                <a:cxn ang="0">
                  <a:pos x="connsiteX1" y="connsiteY1"/>
                </a:cxn>
              </a:cxnLst>
              <a:rect l="l" t="t" r="r" b="b"/>
              <a:pathLst>
                <a:path w="86475" h="102130">
                  <a:moveTo>
                    <a:pt x="0" y="0"/>
                  </a:moveTo>
                  <a:lnTo>
                    <a:pt x="86476"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97" name="Vrije vorm 96">
              <a:extLst>
                <a:ext uri="{FF2B5EF4-FFF2-40B4-BE49-F238E27FC236}">
                  <a16:creationId xmlns:a16="http://schemas.microsoft.com/office/drawing/2014/main" id="{9E2A3117-6FAF-9146-AE31-E61769A92FE3}"/>
                </a:ext>
              </a:extLst>
            </p:cNvPr>
            <p:cNvSpPr/>
            <p:nvPr/>
          </p:nvSpPr>
          <p:spPr>
            <a:xfrm>
              <a:off x="12071262" y="6884442"/>
              <a:ext cx="89457" cy="102130"/>
            </a:xfrm>
            <a:custGeom>
              <a:avLst/>
              <a:gdLst>
                <a:gd name="connsiteX0" fmla="*/ 0 w 89457"/>
                <a:gd name="connsiteY0" fmla="*/ 102131 h 102130"/>
                <a:gd name="connsiteX1" fmla="*/ 89458 w 89457"/>
                <a:gd name="connsiteY1" fmla="*/ 0 h 102130"/>
              </a:gdLst>
              <a:ahLst/>
              <a:cxnLst>
                <a:cxn ang="0">
                  <a:pos x="connsiteX0" y="connsiteY0"/>
                </a:cxn>
                <a:cxn ang="0">
                  <a:pos x="connsiteX1" y="connsiteY1"/>
                </a:cxn>
              </a:cxnLst>
              <a:rect l="l" t="t" r="r" b="b"/>
              <a:pathLst>
                <a:path w="89457" h="102130">
                  <a:moveTo>
                    <a:pt x="0" y="102131"/>
                  </a:moveTo>
                  <a:lnTo>
                    <a:pt x="89458" y="0"/>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7" name="Vrije vorm 106">
              <a:extLst>
                <a:ext uri="{FF2B5EF4-FFF2-40B4-BE49-F238E27FC236}">
                  <a16:creationId xmlns:a16="http://schemas.microsoft.com/office/drawing/2014/main" id="{FAA80E80-892D-094B-B448-68C328FC6C50}"/>
                </a:ext>
              </a:extLst>
            </p:cNvPr>
            <p:cNvSpPr/>
            <p:nvPr/>
          </p:nvSpPr>
          <p:spPr>
            <a:xfrm>
              <a:off x="11814816" y="7320000"/>
              <a:ext cx="86475" cy="102130"/>
            </a:xfrm>
            <a:custGeom>
              <a:avLst/>
              <a:gdLst>
                <a:gd name="connsiteX0" fmla="*/ 86476 w 86475"/>
                <a:gd name="connsiteY0" fmla="*/ 0 h 102130"/>
                <a:gd name="connsiteX1" fmla="*/ 0 w 86475"/>
                <a:gd name="connsiteY1" fmla="*/ 102131 h 102130"/>
              </a:gdLst>
              <a:ahLst/>
              <a:cxnLst>
                <a:cxn ang="0">
                  <a:pos x="connsiteX0" y="connsiteY0"/>
                </a:cxn>
                <a:cxn ang="0">
                  <a:pos x="connsiteX1" y="connsiteY1"/>
                </a:cxn>
              </a:cxnLst>
              <a:rect l="l" t="t" r="r" b="b"/>
              <a:pathLst>
                <a:path w="86475" h="102130">
                  <a:moveTo>
                    <a:pt x="86476" y="0"/>
                  </a:moveTo>
                  <a:lnTo>
                    <a:pt x="0" y="102131"/>
                  </a:lnTo>
                </a:path>
              </a:pathLst>
            </a:custGeom>
            <a:ln w="8147" cap="flat">
              <a:solidFill>
                <a:schemeClr val="bg1"/>
              </a:solidFill>
              <a:prstDash val="solid"/>
              <a:miter/>
            </a:ln>
          </p:spPr>
          <p:txBody>
            <a:bodyPr rtlCol="0" anchor="ctr"/>
            <a:lstStyle/>
            <a:p>
              <a:endParaRPr lang="en-GB" noProof="0">
                <a:latin typeface="Arial" panose="020B0604020202020204" pitchFamily="34" charset="0"/>
              </a:endParaRPr>
            </a:p>
          </p:txBody>
        </p:sp>
        <p:sp>
          <p:nvSpPr>
            <p:cNvPr id="108" name="Vrije vorm 107">
              <a:extLst>
                <a:ext uri="{FF2B5EF4-FFF2-40B4-BE49-F238E27FC236}">
                  <a16:creationId xmlns:a16="http://schemas.microsoft.com/office/drawing/2014/main" id="{9FAA1A60-7D80-3440-9DE8-C1E02E048ABE}"/>
                </a:ext>
              </a:extLst>
            </p:cNvPr>
            <p:cNvSpPr/>
            <p:nvPr/>
          </p:nvSpPr>
          <p:spPr>
            <a:xfrm>
              <a:off x="11948047" y="7099367"/>
              <a:ext cx="79469" cy="107988"/>
            </a:xfrm>
            <a:custGeom>
              <a:avLst/>
              <a:gdLst>
                <a:gd name="connsiteX0" fmla="*/ 1 w 79469"/>
                <a:gd name="connsiteY0" fmla="*/ 70741 h 107988"/>
                <a:gd name="connsiteX1" fmla="*/ 20577 w 79469"/>
                <a:gd name="connsiteY1" fmla="*/ 70741 h 107988"/>
                <a:gd name="connsiteX2" fmla="*/ 39363 w 79469"/>
                <a:gd name="connsiteY2" fmla="*/ 89515 h 107988"/>
                <a:gd name="connsiteX3" fmla="*/ 57403 w 79469"/>
                <a:gd name="connsiteY3" fmla="*/ 74646 h 107988"/>
                <a:gd name="connsiteX4" fmla="*/ 37723 w 79469"/>
                <a:gd name="connsiteY4" fmla="*/ 59927 h 107988"/>
                <a:gd name="connsiteX5" fmla="*/ 31610 w 79469"/>
                <a:gd name="connsiteY5" fmla="*/ 59927 h 107988"/>
                <a:gd name="connsiteX6" fmla="*/ 31610 w 79469"/>
                <a:gd name="connsiteY6" fmla="*/ 44157 h 107988"/>
                <a:gd name="connsiteX7" fmla="*/ 36828 w 79469"/>
                <a:gd name="connsiteY7" fmla="*/ 44157 h 107988"/>
                <a:gd name="connsiteX8" fmla="*/ 53974 w 79469"/>
                <a:gd name="connsiteY8" fmla="*/ 31390 h 107988"/>
                <a:gd name="connsiteX9" fmla="*/ 39512 w 79469"/>
                <a:gd name="connsiteY9" fmla="*/ 18774 h 107988"/>
                <a:gd name="connsiteX10" fmla="*/ 23708 w 79469"/>
                <a:gd name="connsiteY10" fmla="*/ 35596 h 107988"/>
                <a:gd name="connsiteX11" fmla="*/ 3431 w 79469"/>
                <a:gd name="connsiteY11" fmla="*/ 35596 h 107988"/>
                <a:gd name="connsiteX12" fmla="*/ 39959 w 79469"/>
                <a:gd name="connsiteY12" fmla="*/ 0 h 107988"/>
                <a:gd name="connsiteX13" fmla="*/ 75146 w 79469"/>
                <a:gd name="connsiteY13" fmla="*/ 27635 h 107988"/>
                <a:gd name="connsiteX14" fmla="*/ 58149 w 79469"/>
                <a:gd name="connsiteY14" fmla="*/ 50615 h 107988"/>
                <a:gd name="connsiteX15" fmla="*/ 79470 w 79469"/>
                <a:gd name="connsiteY15" fmla="*/ 75997 h 107988"/>
                <a:gd name="connsiteX16" fmla="*/ 38617 w 79469"/>
                <a:gd name="connsiteY16" fmla="*/ 107988 h 107988"/>
                <a:gd name="connsiteX17" fmla="*/ 1 w 79469"/>
                <a:gd name="connsiteY17" fmla="*/ 70741 h 10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9469" h="107988">
                  <a:moveTo>
                    <a:pt x="1" y="70741"/>
                  </a:moveTo>
                  <a:lnTo>
                    <a:pt x="20577" y="70741"/>
                  </a:lnTo>
                  <a:cubicBezTo>
                    <a:pt x="20726" y="84859"/>
                    <a:pt x="29821" y="89515"/>
                    <a:pt x="39363" y="89515"/>
                  </a:cubicBezTo>
                  <a:cubicBezTo>
                    <a:pt x="48308" y="89515"/>
                    <a:pt x="57403" y="85159"/>
                    <a:pt x="57403" y="74646"/>
                  </a:cubicBezTo>
                  <a:cubicBezTo>
                    <a:pt x="57403" y="66385"/>
                    <a:pt x="52036" y="59927"/>
                    <a:pt x="37723" y="59927"/>
                  </a:cubicBezTo>
                  <a:lnTo>
                    <a:pt x="31610" y="59927"/>
                  </a:lnTo>
                  <a:lnTo>
                    <a:pt x="31610" y="44157"/>
                  </a:lnTo>
                  <a:lnTo>
                    <a:pt x="36828" y="44157"/>
                  </a:lnTo>
                  <a:cubicBezTo>
                    <a:pt x="52036" y="44157"/>
                    <a:pt x="53974" y="36347"/>
                    <a:pt x="53974" y="31390"/>
                  </a:cubicBezTo>
                  <a:cubicBezTo>
                    <a:pt x="53974" y="22529"/>
                    <a:pt x="47116" y="18774"/>
                    <a:pt x="39512" y="18774"/>
                  </a:cubicBezTo>
                  <a:cubicBezTo>
                    <a:pt x="31908" y="18774"/>
                    <a:pt x="24006" y="22679"/>
                    <a:pt x="23708" y="35596"/>
                  </a:cubicBezTo>
                  <a:lnTo>
                    <a:pt x="3431" y="35596"/>
                  </a:lnTo>
                  <a:cubicBezTo>
                    <a:pt x="3431" y="13367"/>
                    <a:pt x="15955" y="0"/>
                    <a:pt x="39959" y="0"/>
                  </a:cubicBezTo>
                  <a:cubicBezTo>
                    <a:pt x="61578" y="0"/>
                    <a:pt x="75146" y="10964"/>
                    <a:pt x="75146" y="27635"/>
                  </a:cubicBezTo>
                  <a:cubicBezTo>
                    <a:pt x="75146" y="41603"/>
                    <a:pt x="65753" y="48813"/>
                    <a:pt x="58149" y="50615"/>
                  </a:cubicBezTo>
                  <a:cubicBezTo>
                    <a:pt x="65305" y="51366"/>
                    <a:pt x="79470" y="57824"/>
                    <a:pt x="79470" y="75997"/>
                  </a:cubicBezTo>
                  <a:cubicBezTo>
                    <a:pt x="79470" y="94171"/>
                    <a:pt x="63964" y="107988"/>
                    <a:pt x="38617" y="107988"/>
                  </a:cubicBezTo>
                  <a:cubicBezTo>
                    <a:pt x="11780" y="107988"/>
                    <a:pt x="-148" y="92969"/>
                    <a:pt x="1" y="70741"/>
                  </a:cubicBezTo>
                  <a:close/>
                </a:path>
              </a:pathLst>
            </a:custGeom>
            <a:solidFill>
              <a:schemeClr val="bg1"/>
            </a:solidFill>
            <a:ln w="2920" cap="flat">
              <a:solidFill>
                <a:schemeClr val="bg1"/>
              </a:solidFill>
              <a:prstDash val="solid"/>
              <a:miter/>
            </a:ln>
          </p:spPr>
          <p:txBody>
            <a:bodyPr rtlCol="0" anchor="ctr"/>
            <a:lstStyle/>
            <a:p>
              <a:endParaRPr lang="en-GB" noProof="0">
                <a:latin typeface="Arial" panose="020B0604020202020204" pitchFamily="34" charset="0"/>
              </a:endParaRPr>
            </a:p>
          </p:txBody>
        </p:sp>
      </p:grpSp>
    </p:spTree>
    <p:extLst>
      <p:ext uri="{BB962C8B-B14F-4D97-AF65-F5344CB8AC3E}">
        <p14:creationId xmlns:p14="http://schemas.microsoft.com/office/powerpoint/2010/main" val="419203366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Milestones">
    <p:bg>
      <p:bgPr>
        <a:gradFill>
          <a:gsLst>
            <a:gs pos="0">
              <a:schemeClr val="accent4"/>
            </a:gs>
            <a:gs pos="44000">
              <a:srgbClr val="E1E8E1"/>
            </a:gs>
            <a:gs pos="95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p:spPr>
        <p:txBody>
          <a:bodyPr anchor="ctr" anchorCtr="0">
            <a:noAutofit/>
          </a:bodyPr>
          <a:lstStyle>
            <a:lvl1pPr marL="0" indent="0" algn="ctr">
              <a:buNone/>
              <a:defRPr lang="en-GB" sz="15600" kern="1200" noProof="0" dirty="0">
                <a:ln w="15875">
                  <a:solidFill>
                    <a:schemeClr val="bg1"/>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a:t>TIMELINE</a:t>
            </a:r>
          </a:p>
        </p:txBody>
      </p:sp>
      <p:cxnSp>
        <p:nvCxnSpPr>
          <p:cNvPr id="3" name="Rechte verbindingslijn 2">
            <a:extLst>
              <a:ext uri="{FF2B5EF4-FFF2-40B4-BE49-F238E27FC236}">
                <a16:creationId xmlns:a16="http://schemas.microsoft.com/office/drawing/2014/main" id="{743F690B-5508-4686-AC84-B8B7FFED1BCA}"/>
              </a:ext>
            </a:extLst>
          </p:cNvPr>
          <p:cNvCxnSpPr>
            <a:cxnSpLocks/>
          </p:cNvCxnSpPr>
          <p:nvPr userDrawn="1"/>
        </p:nvCxnSpPr>
        <p:spPr>
          <a:xfrm>
            <a:off x="1262743" y="3271838"/>
            <a:ext cx="9056914" cy="0"/>
          </a:xfrm>
          <a:prstGeom prst="line">
            <a:avLst/>
          </a:prstGeom>
          <a:ln w="111125" cap="sq">
            <a:gradFill>
              <a:gsLst>
                <a:gs pos="87000">
                  <a:srgbClr val="FFFDFC"/>
                </a:gs>
                <a:gs pos="13000">
                  <a:schemeClr val="bg1"/>
                </a:gs>
                <a:gs pos="0">
                  <a:schemeClr val="accent1">
                    <a:lumMod val="0"/>
                    <a:lumOff val="100000"/>
                    <a:alpha val="0"/>
                  </a:schemeClr>
                </a:gs>
                <a:gs pos="100000">
                  <a:schemeClr val="accent1">
                    <a:lumMod val="0"/>
                    <a:lumOff val="10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920FC071-6957-B511-5B3C-E94F205B0024}"/>
              </a:ext>
            </a:extLst>
          </p:cNvPr>
          <p:cNvCxnSpPr/>
          <p:nvPr userDrawn="1"/>
        </p:nvCxnSpPr>
        <p:spPr>
          <a:xfrm>
            <a:off x="1818186"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D0021CC6-F99D-128B-A04D-81B73328257C}"/>
              </a:ext>
            </a:extLst>
          </p:cNvPr>
          <p:cNvCxnSpPr/>
          <p:nvPr userDrawn="1"/>
        </p:nvCxnSpPr>
        <p:spPr>
          <a:xfrm>
            <a:off x="5181872"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378C9D7-0A1E-047A-ADA7-F9BE24DC062D}"/>
              </a:ext>
            </a:extLst>
          </p:cNvPr>
          <p:cNvCxnSpPr/>
          <p:nvPr userDrawn="1"/>
        </p:nvCxnSpPr>
        <p:spPr>
          <a:xfrm>
            <a:off x="8567329"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3" name="Tijdelijke aanduiding voor tekst 12">
            <a:extLst>
              <a:ext uri="{FF2B5EF4-FFF2-40B4-BE49-F238E27FC236}">
                <a16:creationId xmlns:a16="http://schemas.microsoft.com/office/drawing/2014/main" id="{9C621FF1-4DCB-8B7A-2D04-0DCFA20A7554}"/>
              </a:ext>
            </a:extLst>
          </p:cNvPr>
          <p:cNvSpPr>
            <a:spLocks noGrp="1"/>
          </p:cNvSpPr>
          <p:nvPr>
            <p:ph type="body" sz="quarter" idx="10" hasCustomPrompt="1"/>
          </p:nvPr>
        </p:nvSpPr>
        <p:spPr>
          <a:xfrm>
            <a:off x="1745432"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dirty="0"/>
              <a:t>Title</a:t>
            </a:r>
          </a:p>
        </p:txBody>
      </p:sp>
      <p:sp>
        <p:nvSpPr>
          <p:cNvPr id="14" name="Tijdelijke aanduiding voor tekst 12">
            <a:extLst>
              <a:ext uri="{FF2B5EF4-FFF2-40B4-BE49-F238E27FC236}">
                <a16:creationId xmlns:a16="http://schemas.microsoft.com/office/drawing/2014/main" id="{A7C2B637-03A3-0529-3F15-2EB1A7562323}"/>
              </a:ext>
            </a:extLst>
          </p:cNvPr>
          <p:cNvSpPr>
            <a:spLocks noGrp="1"/>
          </p:cNvSpPr>
          <p:nvPr>
            <p:ph type="body" sz="quarter" idx="11" hasCustomPrompt="1"/>
          </p:nvPr>
        </p:nvSpPr>
        <p:spPr>
          <a:xfrm>
            <a:off x="1745432"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5" name="Tijdelijke aanduiding voor tekst 12">
            <a:extLst>
              <a:ext uri="{FF2B5EF4-FFF2-40B4-BE49-F238E27FC236}">
                <a16:creationId xmlns:a16="http://schemas.microsoft.com/office/drawing/2014/main" id="{99CF1B00-03FD-F6C6-7DF6-35E93A9E4B0C}"/>
              </a:ext>
            </a:extLst>
          </p:cNvPr>
          <p:cNvSpPr>
            <a:spLocks noGrp="1"/>
          </p:cNvSpPr>
          <p:nvPr>
            <p:ph type="body" sz="quarter" idx="12" hasCustomPrompt="1"/>
          </p:nvPr>
        </p:nvSpPr>
        <p:spPr>
          <a:xfrm>
            <a:off x="1409632"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16" name="Tijdelijke aanduiding voor tekst 12">
            <a:extLst>
              <a:ext uri="{FF2B5EF4-FFF2-40B4-BE49-F238E27FC236}">
                <a16:creationId xmlns:a16="http://schemas.microsoft.com/office/drawing/2014/main" id="{049C4FDE-F8BC-9223-E0F6-37790277DFA6}"/>
              </a:ext>
            </a:extLst>
          </p:cNvPr>
          <p:cNvSpPr>
            <a:spLocks noGrp="1"/>
          </p:cNvSpPr>
          <p:nvPr>
            <p:ph type="body" sz="quarter" idx="13" hasCustomPrompt="1"/>
          </p:nvPr>
        </p:nvSpPr>
        <p:spPr>
          <a:xfrm>
            <a:off x="8472803"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7" name="Tijdelijke aanduiding voor tekst 12">
            <a:extLst>
              <a:ext uri="{FF2B5EF4-FFF2-40B4-BE49-F238E27FC236}">
                <a16:creationId xmlns:a16="http://schemas.microsoft.com/office/drawing/2014/main" id="{00A25C56-2FCF-B9D6-9F07-F62F720DE0DD}"/>
              </a:ext>
            </a:extLst>
          </p:cNvPr>
          <p:cNvSpPr>
            <a:spLocks noGrp="1"/>
          </p:cNvSpPr>
          <p:nvPr>
            <p:ph type="body" sz="quarter" idx="14" hasCustomPrompt="1"/>
          </p:nvPr>
        </p:nvSpPr>
        <p:spPr>
          <a:xfrm>
            <a:off x="8472803"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8" name="Tijdelijke aanduiding voor tekst 12">
            <a:extLst>
              <a:ext uri="{FF2B5EF4-FFF2-40B4-BE49-F238E27FC236}">
                <a16:creationId xmlns:a16="http://schemas.microsoft.com/office/drawing/2014/main" id="{A90A5634-C086-969D-CD3A-D21C7D42C30D}"/>
              </a:ext>
            </a:extLst>
          </p:cNvPr>
          <p:cNvSpPr>
            <a:spLocks noGrp="1"/>
          </p:cNvSpPr>
          <p:nvPr>
            <p:ph type="body" sz="quarter" idx="15" hasCustomPrompt="1"/>
          </p:nvPr>
        </p:nvSpPr>
        <p:spPr>
          <a:xfrm>
            <a:off x="8137003"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2" name="Tijdelijke aanduiding voor tekst 12">
            <a:extLst>
              <a:ext uri="{FF2B5EF4-FFF2-40B4-BE49-F238E27FC236}">
                <a16:creationId xmlns:a16="http://schemas.microsoft.com/office/drawing/2014/main" id="{138930C6-2255-EDCA-EA9E-B5D75E40AA82}"/>
              </a:ext>
            </a:extLst>
          </p:cNvPr>
          <p:cNvSpPr>
            <a:spLocks noGrp="1"/>
          </p:cNvSpPr>
          <p:nvPr>
            <p:ph type="body" sz="quarter" idx="16" hasCustomPrompt="1"/>
          </p:nvPr>
        </p:nvSpPr>
        <p:spPr>
          <a:xfrm>
            <a:off x="4773317"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3" name="Tijdelijke aanduiding voor tekst 12">
            <a:extLst>
              <a:ext uri="{FF2B5EF4-FFF2-40B4-BE49-F238E27FC236}">
                <a16:creationId xmlns:a16="http://schemas.microsoft.com/office/drawing/2014/main" id="{A1115F41-D215-2562-E08F-E7748200B215}"/>
              </a:ext>
            </a:extLst>
          </p:cNvPr>
          <p:cNvSpPr>
            <a:spLocks noGrp="1"/>
          </p:cNvSpPr>
          <p:nvPr>
            <p:ph type="body" sz="quarter" idx="17" hasCustomPrompt="1"/>
          </p:nvPr>
        </p:nvSpPr>
        <p:spPr>
          <a:xfrm>
            <a:off x="5076461"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4" name="Tijdelijke aanduiding voor tekst 12">
            <a:extLst>
              <a:ext uri="{FF2B5EF4-FFF2-40B4-BE49-F238E27FC236}">
                <a16:creationId xmlns:a16="http://schemas.microsoft.com/office/drawing/2014/main" id="{D8F8D5E8-2918-2B15-FC2D-F53B0FDF89C5}"/>
              </a:ext>
            </a:extLst>
          </p:cNvPr>
          <p:cNvSpPr>
            <a:spLocks noGrp="1"/>
          </p:cNvSpPr>
          <p:nvPr>
            <p:ph type="body" sz="quarter" idx="18" hasCustomPrompt="1"/>
          </p:nvPr>
        </p:nvSpPr>
        <p:spPr>
          <a:xfrm>
            <a:off x="5076461"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Tree>
    <p:extLst>
      <p:ext uri="{BB962C8B-B14F-4D97-AF65-F5344CB8AC3E}">
        <p14:creationId xmlns:p14="http://schemas.microsoft.com/office/powerpoint/2010/main" val="4258102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 Milestones">
    <p:bg>
      <p:bgPr>
        <a:gradFill>
          <a:gsLst>
            <a:gs pos="0">
              <a:schemeClr val="accent4"/>
            </a:gs>
            <a:gs pos="44000">
              <a:srgbClr val="E1E8E1"/>
            </a:gs>
            <a:gs pos="95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p:spPr>
        <p:txBody>
          <a:bodyPr anchor="ctr" anchorCtr="0">
            <a:noAutofit/>
          </a:bodyPr>
          <a:lstStyle>
            <a:lvl1pPr marL="0" indent="0" algn="ctr">
              <a:buNone/>
              <a:defRPr lang="en-GB" sz="15600" kern="1200" noProof="0" dirty="0">
                <a:ln w="15875">
                  <a:solidFill>
                    <a:schemeClr val="bg1"/>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a:t>TIMELINE</a:t>
            </a:r>
          </a:p>
        </p:txBody>
      </p:sp>
      <p:cxnSp>
        <p:nvCxnSpPr>
          <p:cNvPr id="3" name="Rechte verbindingslijn 2">
            <a:extLst>
              <a:ext uri="{FF2B5EF4-FFF2-40B4-BE49-F238E27FC236}">
                <a16:creationId xmlns:a16="http://schemas.microsoft.com/office/drawing/2014/main" id="{743F690B-5508-4686-AC84-B8B7FFED1BCA}"/>
              </a:ext>
            </a:extLst>
          </p:cNvPr>
          <p:cNvCxnSpPr>
            <a:cxnSpLocks/>
          </p:cNvCxnSpPr>
          <p:nvPr userDrawn="1"/>
        </p:nvCxnSpPr>
        <p:spPr>
          <a:xfrm>
            <a:off x="1262743" y="3271838"/>
            <a:ext cx="9056914" cy="0"/>
          </a:xfrm>
          <a:prstGeom prst="line">
            <a:avLst/>
          </a:prstGeom>
          <a:ln w="111125" cap="sq">
            <a:gradFill>
              <a:gsLst>
                <a:gs pos="87000">
                  <a:srgbClr val="FFFDFC"/>
                </a:gs>
                <a:gs pos="13000">
                  <a:schemeClr val="bg1"/>
                </a:gs>
                <a:gs pos="0">
                  <a:schemeClr val="accent1">
                    <a:lumMod val="0"/>
                    <a:lumOff val="100000"/>
                    <a:alpha val="0"/>
                  </a:schemeClr>
                </a:gs>
                <a:gs pos="100000">
                  <a:schemeClr val="accent1">
                    <a:lumMod val="0"/>
                    <a:lumOff val="10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920FC071-6957-B511-5B3C-E94F205B0024}"/>
              </a:ext>
            </a:extLst>
          </p:cNvPr>
          <p:cNvCxnSpPr/>
          <p:nvPr userDrawn="1"/>
        </p:nvCxnSpPr>
        <p:spPr>
          <a:xfrm>
            <a:off x="1818186"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D0021CC6-F99D-128B-A04D-81B73328257C}"/>
              </a:ext>
            </a:extLst>
          </p:cNvPr>
          <p:cNvCxnSpPr/>
          <p:nvPr userDrawn="1"/>
        </p:nvCxnSpPr>
        <p:spPr>
          <a:xfrm>
            <a:off x="4135708"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378C9D7-0A1E-047A-ADA7-F9BE24DC062D}"/>
              </a:ext>
            </a:extLst>
          </p:cNvPr>
          <p:cNvCxnSpPr/>
          <p:nvPr userDrawn="1"/>
        </p:nvCxnSpPr>
        <p:spPr>
          <a:xfrm>
            <a:off x="6413403"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3" name="Tijdelijke aanduiding voor tekst 12">
            <a:extLst>
              <a:ext uri="{FF2B5EF4-FFF2-40B4-BE49-F238E27FC236}">
                <a16:creationId xmlns:a16="http://schemas.microsoft.com/office/drawing/2014/main" id="{9C621FF1-4DCB-8B7A-2D04-0DCFA20A7554}"/>
              </a:ext>
            </a:extLst>
          </p:cNvPr>
          <p:cNvSpPr>
            <a:spLocks noGrp="1"/>
          </p:cNvSpPr>
          <p:nvPr>
            <p:ph type="body" sz="quarter" idx="10" hasCustomPrompt="1"/>
          </p:nvPr>
        </p:nvSpPr>
        <p:spPr>
          <a:xfrm>
            <a:off x="1745432"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4" name="Tijdelijke aanduiding voor tekst 12">
            <a:extLst>
              <a:ext uri="{FF2B5EF4-FFF2-40B4-BE49-F238E27FC236}">
                <a16:creationId xmlns:a16="http://schemas.microsoft.com/office/drawing/2014/main" id="{A7C2B637-03A3-0529-3F15-2EB1A7562323}"/>
              </a:ext>
            </a:extLst>
          </p:cNvPr>
          <p:cNvSpPr>
            <a:spLocks noGrp="1"/>
          </p:cNvSpPr>
          <p:nvPr>
            <p:ph type="body" sz="quarter" idx="11" hasCustomPrompt="1"/>
          </p:nvPr>
        </p:nvSpPr>
        <p:spPr>
          <a:xfrm>
            <a:off x="1745432"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5" name="Tijdelijke aanduiding voor tekst 12">
            <a:extLst>
              <a:ext uri="{FF2B5EF4-FFF2-40B4-BE49-F238E27FC236}">
                <a16:creationId xmlns:a16="http://schemas.microsoft.com/office/drawing/2014/main" id="{99CF1B00-03FD-F6C6-7DF6-35E93A9E4B0C}"/>
              </a:ext>
            </a:extLst>
          </p:cNvPr>
          <p:cNvSpPr>
            <a:spLocks noGrp="1"/>
          </p:cNvSpPr>
          <p:nvPr>
            <p:ph type="body" sz="quarter" idx="12" hasCustomPrompt="1"/>
          </p:nvPr>
        </p:nvSpPr>
        <p:spPr>
          <a:xfrm>
            <a:off x="1409632"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16" name="Tijdelijke aanduiding voor tekst 12">
            <a:extLst>
              <a:ext uri="{FF2B5EF4-FFF2-40B4-BE49-F238E27FC236}">
                <a16:creationId xmlns:a16="http://schemas.microsoft.com/office/drawing/2014/main" id="{049C4FDE-F8BC-9223-E0F6-37790277DFA6}"/>
              </a:ext>
            </a:extLst>
          </p:cNvPr>
          <p:cNvSpPr>
            <a:spLocks noGrp="1"/>
          </p:cNvSpPr>
          <p:nvPr>
            <p:ph type="body" sz="quarter" idx="13" hasCustomPrompt="1"/>
          </p:nvPr>
        </p:nvSpPr>
        <p:spPr>
          <a:xfrm>
            <a:off x="6318877"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7" name="Tijdelijke aanduiding voor tekst 12">
            <a:extLst>
              <a:ext uri="{FF2B5EF4-FFF2-40B4-BE49-F238E27FC236}">
                <a16:creationId xmlns:a16="http://schemas.microsoft.com/office/drawing/2014/main" id="{00A25C56-2FCF-B9D6-9F07-F62F720DE0DD}"/>
              </a:ext>
            </a:extLst>
          </p:cNvPr>
          <p:cNvSpPr>
            <a:spLocks noGrp="1"/>
          </p:cNvSpPr>
          <p:nvPr>
            <p:ph type="body" sz="quarter" idx="14" hasCustomPrompt="1"/>
          </p:nvPr>
        </p:nvSpPr>
        <p:spPr>
          <a:xfrm>
            <a:off x="6315118"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8" name="Tijdelijke aanduiding voor tekst 12">
            <a:extLst>
              <a:ext uri="{FF2B5EF4-FFF2-40B4-BE49-F238E27FC236}">
                <a16:creationId xmlns:a16="http://schemas.microsoft.com/office/drawing/2014/main" id="{A90A5634-C086-969D-CD3A-D21C7D42C30D}"/>
              </a:ext>
            </a:extLst>
          </p:cNvPr>
          <p:cNvSpPr>
            <a:spLocks noGrp="1"/>
          </p:cNvSpPr>
          <p:nvPr>
            <p:ph type="body" sz="quarter" idx="15" hasCustomPrompt="1"/>
          </p:nvPr>
        </p:nvSpPr>
        <p:spPr>
          <a:xfrm>
            <a:off x="5983077"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2" name="Tijdelijke aanduiding voor tekst 12">
            <a:extLst>
              <a:ext uri="{FF2B5EF4-FFF2-40B4-BE49-F238E27FC236}">
                <a16:creationId xmlns:a16="http://schemas.microsoft.com/office/drawing/2014/main" id="{138930C6-2255-EDCA-EA9E-B5D75E40AA82}"/>
              </a:ext>
            </a:extLst>
          </p:cNvPr>
          <p:cNvSpPr>
            <a:spLocks noGrp="1"/>
          </p:cNvSpPr>
          <p:nvPr>
            <p:ph type="body" sz="quarter" idx="16" hasCustomPrompt="1"/>
          </p:nvPr>
        </p:nvSpPr>
        <p:spPr>
          <a:xfrm>
            <a:off x="3727153"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3" name="Tijdelijke aanduiding voor tekst 12">
            <a:extLst>
              <a:ext uri="{FF2B5EF4-FFF2-40B4-BE49-F238E27FC236}">
                <a16:creationId xmlns:a16="http://schemas.microsoft.com/office/drawing/2014/main" id="{A1115F41-D215-2562-E08F-E7748200B215}"/>
              </a:ext>
            </a:extLst>
          </p:cNvPr>
          <p:cNvSpPr>
            <a:spLocks noGrp="1"/>
          </p:cNvSpPr>
          <p:nvPr>
            <p:ph type="body" sz="quarter" idx="17" hasCustomPrompt="1"/>
          </p:nvPr>
        </p:nvSpPr>
        <p:spPr>
          <a:xfrm>
            <a:off x="4030297"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4" name="Tijdelijke aanduiding voor tekst 12">
            <a:extLst>
              <a:ext uri="{FF2B5EF4-FFF2-40B4-BE49-F238E27FC236}">
                <a16:creationId xmlns:a16="http://schemas.microsoft.com/office/drawing/2014/main" id="{D8F8D5E8-2918-2B15-FC2D-F53B0FDF89C5}"/>
              </a:ext>
            </a:extLst>
          </p:cNvPr>
          <p:cNvSpPr>
            <a:spLocks noGrp="1"/>
          </p:cNvSpPr>
          <p:nvPr>
            <p:ph type="body" sz="quarter" idx="18" hasCustomPrompt="1"/>
          </p:nvPr>
        </p:nvSpPr>
        <p:spPr>
          <a:xfrm>
            <a:off x="4030275"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cxnSp>
        <p:nvCxnSpPr>
          <p:cNvPr id="2" name="Rechte verbindingslijn 1">
            <a:extLst>
              <a:ext uri="{FF2B5EF4-FFF2-40B4-BE49-F238E27FC236}">
                <a16:creationId xmlns:a16="http://schemas.microsoft.com/office/drawing/2014/main" id="{F0487F9D-02A0-A456-4DFC-315385544009}"/>
              </a:ext>
            </a:extLst>
          </p:cNvPr>
          <p:cNvCxnSpPr/>
          <p:nvPr userDrawn="1"/>
        </p:nvCxnSpPr>
        <p:spPr>
          <a:xfrm>
            <a:off x="8705373"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 name="Tijdelijke aanduiding voor tekst 12">
            <a:extLst>
              <a:ext uri="{FF2B5EF4-FFF2-40B4-BE49-F238E27FC236}">
                <a16:creationId xmlns:a16="http://schemas.microsoft.com/office/drawing/2014/main" id="{A4BAE929-9C5E-3044-0D71-9627273190A2}"/>
              </a:ext>
            </a:extLst>
          </p:cNvPr>
          <p:cNvSpPr>
            <a:spLocks noGrp="1"/>
          </p:cNvSpPr>
          <p:nvPr>
            <p:ph type="body" sz="quarter" idx="19" hasCustomPrompt="1"/>
          </p:nvPr>
        </p:nvSpPr>
        <p:spPr>
          <a:xfrm>
            <a:off x="8296818"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7" name="Tijdelijke aanduiding voor tekst 12">
            <a:extLst>
              <a:ext uri="{FF2B5EF4-FFF2-40B4-BE49-F238E27FC236}">
                <a16:creationId xmlns:a16="http://schemas.microsoft.com/office/drawing/2014/main" id="{83342DFF-DB50-6D9B-A759-401B16339B3A}"/>
              </a:ext>
            </a:extLst>
          </p:cNvPr>
          <p:cNvSpPr>
            <a:spLocks noGrp="1"/>
          </p:cNvSpPr>
          <p:nvPr>
            <p:ph type="body" sz="quarter" idx="20" hasCustomPrompt="1"/>
          </p:nvPr>
        </p:nvSpPr>
        <p:spPr>
          <a:xfrm>
            <a:off x="8599962"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8" name="Tijdelijke aanduiding voor tekst 12">
            <a:extLst>
              <a:ext uri="{FF2B5EF4-FFF2-40B4-BE49-F238E27FC236}">
                <a16:creationId xmlns:a16="http://schemas.microsoft.com/office/drawing/2014/main" id="{2C6277CF-865D-9631-C200-D90928FFA546}"/>
              </a:ext>
            </a:extLst>
          </p:cNvPr>
          <p:cNvSpPr>
            <a:spLocks noGrp="1"/>
          </p:cNvSpPr>
          <p:nvPr>
            <p:ph type="body" sz="quarter" idx="21" hasCustomPrompt="1"/>
          </p:nvPr>
        </p:nvSpPr>
        <p:spPr>
          <a:xfrm>
            <a:off x="8599962"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Tree>
    <p:extLst>
      <p:ext uri="{BB962C8B-B14F-4D97-AF65-F5344CB8AC3E}">
        <p14:creationId xmlns:p14="http://schemas.microsoft.com/office/powerpoint/2010/main" val="11555963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dex">
    <p:spTree>
      <p:nvGrpSpPr>
        <p:cNvPr id="1" name=""/>
        <p:cNvGrpSpPr/>
        <p:nvPr/>
      </p:nvGrpSpPr>
      <p:grpSpPr>
        <a:xfrm>
          <a:off x="0" y="0"/>
          <a:ext cx="0" cy="0"/>
          <a:chOff x="0" y="0"/>
          <a:chExt cx="0" cy="0"/>
        </a:xfrm>
      </p:grpSpPr>
      <p:sp>
        <p:nvSpPr>
          <p:cNvPr id="4" name="Tijdelijke aanduiding voor tekst 4">
            <a:extLst>
              <a:ext uri="{FF2B5EF4-FFF2-40B4-BE49-F238E27FC236}">
                <a16:creationId xmlns:a16="http://schemas.microsoft.com/office/drawing/2014/main" id="{37509777-BCB4-CE43-A0B9-0BAF61AD5E30}"/>
              </a:ext>
            </a:extLst>
          </p:cNvPr>
          <p:cNvSpPr>
            <a:spLocks noGrp="1"/>
          </p:cNvSpPr>
          <p:nvPr>
            <p:ph type="body" sz="quarter" idx="12" hasCustomPrompt="1"/>
          </p:nvPr>
        </p:nvSpPr>
        <p:spPr>
          <a:xfrm>
            <a:off x="838200" y="838202"/>
            <a:ext cx="6719887" cy="5181598"/>
          </a:xfrm>
          <a:prstGeom prst="rect">
            <a:avLst/>
          </a:prstGeom>
        </p:spPr>
        <p:txBody>
          <a:bodyPr anchor="ctr"/>
          <a:lstStyle>
            <a:lvl1pPr marL="0" indent="0">
              <a:lnSpc>
                <a:spcPts val="13000"/>
              </a:lnSpc>
              <a:buNone/>
              <a:defRPr sz="13000">
                <a:ln w="15875">
                  <a:solidFill>
                    <a:schemeClr val="tx2"/>
                  </a:solidFill>
                </a:ln>
                <a:noFill/>
                <a:latin typeface="Impact" panose="020B0806030902050204" pitchFamily="34" charset="0"/>
              </a:defRPr>
            </a:lvl1pPr>
            <a:lvl2pPr marL="457200" indent="0">
              <a:buNone/>
              <a:defRPr/>
            </a:lvl2pPr>
            <a:lvl3pPr marL="914400" indent="0">
              <a:buFont typeface="Arial" panose="020B0604020202020204" pitchFamily="34" charset="0"/>
              <a:buNone/>
              <a:defRPr/>
            </a:lvl3pPr>
            <a:lvl4pPr marL="1371600" indent="0">
              <a:buNone/>
              <a:defRPr/>
            </a:lvl4pPr>
            <a:lvl5pPr marL="1828800" indent="0">
              <a:buNone/>
              <a:defRPr/>
            </a:lvl5pPr>
          </a:lstStyle>
          <a:p>
            <a:pPr lvl="0"/>
            <a:r>
              <a:rPr lang="en-GB" noProof="0"/>
              <a:t>INDEX</a:t>
            </a:r>
          </a:p>
        </p:txBody>
      </p:sp>
      <p:sp>
        <p:nvSpPr>
          <p:cNvPr id="5" name="Afgeronde rechthoek 4">
            <a:extLst>
              <a:ext uri="{FF2B5EF4-FFF2-40B4-BE49-F238E27FC236}">
                <a16:creationId xmlns:a16="http://schemas.microsoft.com/office/drawing/2014/main" id="{A2F3149C-B8DE-694F-A175-E693BA9ED0F6}"/>
              </a:ext>
            </a:extLst>
          </p:cNvPr>
          <p:cNvSpPr/>
          <p:nvPr userDrawn="1"/>
        </p:nvSpPr>
        <p:spPr>
          <a:xfrm>
            <a:off x="5743575" y="838201"/>
            <a:ext cx="5610224" cy="5181598"/>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8" name="Tijdelijke aanduiding voor tekst 7">
            <a:extLst>
              <a:ext uri="{FF2B5EF4-FFF2-40B4-BE49-F238E27FC236}">
                <a16:creationId xmlns:a16="http://schemas.microsoft.com/office/drawing/2014/main" id="{64377481-84D6-8847-8147-A2CA9D978F60}"/>
              </a:ext>
            </a:extLst>
          </p:cNvPr>
          <p:cNvSpPr>
            <a:spLocks noGrp="1"/>
          </p:cNvSpPr>
          <p:nvPr>
            <p:ph type="body" sz="quarter" idx="13"/>
          </p:nvPr>
        </p:nvSpPr>
        <p:spPr>
          <a:xfrm>
            <a:off x="5743575" y="838200"/>
            <a:ext cx="5610225" cy="5181600"/>
          </a:xfrm>
          <a:prstGeom prst="rect">
            <a:avLst/>
          </a:prstGeom>
        </p:spPr>
        <p:txBody>
          <a:bodyPr lIns="720000" tIns="720000" rIns="720000" bIns="720000" anchor="ctr" anchorCtr="0">
            <a:noAutofit/>
          </a:bodyPr>
          <a:lstStyle>
            <a:lvl1pPr marL="342900" indent="-342900">
              <a:buFont typeface="+mj-lt"/>
              <a:buAutoNum type="arabicPeriod"/>
              <a:defRPr sz="1400"/>
            </a:lvl1pPr>
            <a:lvl2pPr marL="800100" indent="-342900">
              <a:buFont typeface="Arial" panose="020B0604020202020204" pitchFamily="34" charset="0"/>
              <a:buChar char="•"/>
              <a:defRPr sz="1400"/>
            </a:lvl2pPr>
            <a:lvl3pPr marL="1257300" indent="-342900">
              <a:buFont typeface="Arial" panose="020B0604020202020204" pitchFamily="34" charset="0"/>
              <a:buChar char="•"/>
              <a:defRPr sz="1400"/>
            </a:lvl3pPr>
            <a:lvl4pPr marL="1714500" indent="-342900">
              <a:buFont typeface="Arial" panose="020B0604020202020204" pitchFamily="34" charset="0"/>
              <a:buChar char="•"/>
              <a:defRPr sz="1400"/>
            </a:lvl4pPr>
            <a:lvl5pPr marL="2171700" indent="-342900">
              <a:buFont typeface="Arial" panose="020B0604020202020204" pitchFamily="34" charset="0"/>
              <a:buChar char="•"/>
              <a:defRPr sz="1400"/>
            </a:lvl5pPr>
          </a:lstStyle>
          <a:p>
            <a:pPr lvl="0"/>
            <a:r>
              <a:rPr lang="en-GB" noProof="0" dirty="0" err="1"/>
              <a:t>Klikken</a:t>
            </a:r>
            <a:r>
              <a:rPr lang="en-GB" noProof="0" dirty="0"/>
              <a:t> om de </a:t>
            </a:r>
            <a:r>
              <a:rPr lang="en-GB" noProof="0" dirty="0" err="1"/>
              <a:t>tekststijl</a:t>
            </a:r>
            <a:r>
              <a:rPr lang="en-GB" noProof="0" dirty="0"/>
              <a:t> van het model </a:t>
            </a:r>
            <a:r>
              <a:rPr lang="en-GB" noProof="0" dirty="0" err="1"/>
              <a:t>te</a:t>
            </a:r>
            <a:r>
              <a:rPr lang="en-GB" noProof="0" dirty="0"/>
              <a:t> </a:t>
            </a:r>
            <a:r>
              <a:rPr lang="en-GB" noProof="0" dirty="0" err="1"/>
              <a:t>bewerken</a:t>
            </a:r>
            <a:endParaRPr lang="en-GB" noProof="0" dirty="0"/>
          </a:p>
          <a:p>
            <a:pPr lvl="1"/>
            <a:r>
              <a:rPr lang="en-GB" noProof="0" dirty="0" err="1"/>
              <a:t>Tweede</a:t>
            </a:r>
            <a:r>
              <a:rPr lang="en-GB" noProof="0" dirty="0"/>
              <a:t> </a:t>
            </a:r>
            <a:r>
              <a:rPr lang="en-GB" noProof="0" dirty="0" err="1"/>
              <a:t>niveau</a:t>
            </a:r>
            <a:endParaRPr lang="en-GB" noProof="0" dirty="0"/>
          </a:p>
          <a:p>
            <a:pPr lvl="2"/>
            <a:r>
              <a:rPr lang="en-GB" noProof="0" dirty="0" err="1"/>
              <a:t>Derde</a:t>
            </a:r>
            <a:r>
              <a:rPr lang="en-GB" noProof="0" dirty="0"/>
              <a:t> </a:t>
            </a:r>
            <a:r>
              <a:rPr lang="en-GB" noProof="0" dirty="0" err="1"/>
              <a:t>niveau</a:t>
            </a:r>
            <a:endParaRPr lang="en-GB" noProof="0" dirty="0"/>
          </a:p>
          <a:p>
            <a:pPr lvl="3"/>
            <a:r>
              <a:rPr lang="en-GB" noProof="0" dirty="0" err="1"/>
              <a:t>Vierde</a:t>
            </a:r>
            <a:r>
              <a:rPr lang="en-GB" noProof="0" dirty="0"/>
              <a:t> </a:t>
            </a:r>
            <a:r>
              <a:rPr lang="en-GB" noProof="0" dirty="0" err="1"/>
              <a:t>niveau</a:t>
            </a:r>
            <a:endParaRPr lang="en-GB" noProof="0" dirty="0"/>
          </a:p>
          <a:p>
            <a:pPr lvl="4"/>
            <a:r>
              <a:rPr lang="en-GB" noProof="0" dirty="0" err="1"/>
              <a:t>Vijfde</a:t>
            </a:r>
            <a:r>
              <a:rPr lang="en-GB" noProof="0" dirty="0"/>
              <a:t> </a:t>
            </a:r>
            <a:r>
              <a:rPr lang="en-GB" noProof="0" dirty="0" err="1"/>
              <a:t>niveau</a:t>
            </a:r>
            <a:endParaRPr lang="en-GB" noProof="0" dirty="0"/>
          </a:p>
        </p:txBody>
      </p:sp>
    </p:spTree>
    <p:extLst>
      <p:ext uri="{BB962C8B-B14F-4D97-AF65-F5344CB8AC3E}">
        <p14:creationId xmlns:p14="http://schemas.microsoft.com/office/powerpoint/2010/main" val="121185276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 Milestones">
    <p:bg>
      <p:bgPr>
        <a:gradFill>
          <a:gsLst>
            <a:gs pos="0">
              <a:schemeClr val="accent4"/>
            </a:gs>
            <a:gs pos="44000">
              <a:srgbClr val="E1E8E1"/>
            </a:gs>
            <a:gs pos="95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p:spPr>
        <p:txBody>
          <a:bodyPr anchor="ctr" anchorCtr="0">
            <a:noAutofit/>
          </a:bodyPr>
          <a:lstStyle>
            <a:lvl1pPr marL="0" indent="0" algn="ctr">
              <a:buNone/>
              <a:defRPr lang="en-GB" sz="15600" kern="1200" noProof="0" dirty="0">
                <a:ln w="15875">
                  <a:solidFill>
                    <a:schemeClr val="bg1"/>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a:t>TIMELINE</a:t>
            </a:r>
          </a:p>
        </p:txBody>
      </p:sp>
      <p:cxnSp>
        <p:nvCxnSpPr>
          <p:cNvPr id="3" name="Rechte verbindingslijn 2">
            <a:extLst>
              <a:ext uri="{FF2B5EF4-FFF2-40B4-BE49-F238E27FC236}">
                <a16:creationId xmlns:a16="http://schemas.microsoft.com/office/drawing/2014/main" id="{743F690B-5508-4686-AC84-B8B7FFED1BCA}"/>
              </a:ext>
            </a:extLst>
          </p:cNvPr>
          <p:cNvCxnSpPr>
            <a:cxnSpLocks/>
          </p:cNvCxnSpPr>
          <p:nvPr userDrawn="1"/>
        </p:nvCxnSpPr>
        <p:spPr>
          <a:xfrm>
            <a:off x="1262743" y="3271838"/>
            <a:ext cx="9056914" cy="0"/>
          </a:xfrm>
          <a:prstGeom prst="line">
            <a:avLst/>
          </a:prstGeom>
          <a:ln w="111125" cap="sq">
            <a:gradFill>
              <a:gsLst>
                <a:gs pos="87000">
                  <a:srgbClr val="FFFDFC"/>
                </a:gs>
                <a:gs pos="13000">
                  <a:schemeClr val="bg1"/>
                </a:gs>
                <a:gs pos="0">
                  <a:schemeClr val="accent1">
                    <a:lumMod val="0"/>
                    <a:lumOff val="100000"/>
                    <a:alpha val="0"/>
                  </a:schemeClr>
                </a:gs>
                <a:gs pos="100000">
                  <a:schemeClr val="accent1">
                    <a:lumMod val="0"/>
                    <a:lumOff val="10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920FC071-6957-B511-5B3C-E94F205B0024}"/>
              </a:ext>
            </a:extLst>
          </p:cNvPr>
          <p:cNvCxnSpPr/>
          <p:nvPr userDrawn="1"/>
        </p:nvCxnSpPr>
        <p:spPr>
          <a:xfrm>
            <a:off x="1818186"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D0021CC6-F99D-128B-A04D-81B73328257C}"/>
              </a:ext>
            </a:extLst>
          </p:cNvPr>
          <p:cNvCxnSpPr/>
          <p:nvPr userDrawn="1"/>
        </p:nvCxnSpPr>
        <p:spPr>
          <a:xfrm>
            <a:off x="3716542"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378C9D7-0A1E-047A-ADA7-F9BE24DC062D}"/>
              </a:ext>
            </a:extLst>
          </p:cNvPr>
          <p:cNvCxnSpPr/>
          <p:nvPr userDrawn="1"/>
        </p:nvCxnSpPr>
        <p:spPr>
          <a:xfrm>
            <a:off x="5563675"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3" name="Tijdelijke aanduiding voor tekst 12">
            <a:extLst>
              <a:ext uri="{FF2B5EF4-FFF2-40B4-BE49-F238E27FC236}">
                <a16:creationId xmlns:a16="http://schemas.microsoft.com/office/drawing/2014/main" id="{9C621FF1-4DCB-8B7A-2D04-0DCFA20A7554}"/>
              </a:ext>
            </a:extLst>
          </p:cNvPr>
          <p:cNvSpPr>
            <a:spLocks noGrp="1"/>
          </p:cNvSpPr>
          <p:nvPr>
            <p:ph type="body" sz="quarter" idx="10" hasCustomPrompt="1"/>
          </p:nvPr>
        </p:nvSpPr>
        <p:spPr>
          <a:xfrm>
            <a:off x="1745432"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4" name="Tijdelijke aanduiding voor tekst 12">
            <a:extLst>
              <a:ext uri="{FF2B5EF4-FFF2-40B4-BE49-F238E27FC236}">
                <a16:creationId xmlns:a16="http://schemas.microsoft.com/office/drawing/2014/main" id="{A7C2B637-03A3-0529-3F15-2EB1A7562323}"/>
              </a:ext>
            </a:extLst>
          </p:cNvPr>
          <p:cNvSpPr>
            <a:spLocks noGrp="1"/>
          </p:cNvSpPr>
          <p:nvPr>
            <p:ph type="body" sz="quarter" idx="11" hasCustomPrompt="1"/>
          </p:nvPr>
        </p:nvSpPr>
        <p:spPr>
          <a:xfrm>
            <a:off x="1745432"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5" name="Tijdelijke aanduiding voor tekst 12">
            <a:extLst>
              <a:ext uri="{FF2B5EF4-FFF2-40B4-BE49-F238E27FC236}">
                <a16:creationId xmlns:a16="http://schemas.microsoft.com/office/drawing/2014/main" id="{99CF1B00-03FD-F6C6-7DF6-35E93A9E4B0C}"/>
              </a:ext>
            </a:extLst>
          </p:cNvPr>
          <p:cNvSpPr>
            <a:spLocks noGrp="1"/>
          </p:cNvSpPr>
          <p:nvPr>
            <p:ph type="body" sz="quarter" idx="12" hasCustomPrompt="1"/>
          </p:nvPr>
        </p:nvSpPr>
        <p:spPr>
          <a:xfrm>
            <a:off x="1409632"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16" name="Tijdelijke aanduiding voor tekst 12">
            <a:extLst>
              <a:ext uri="{FF2B5EF4-FFF2-40B4-BE49-F238E27FC236}">
                <a16:creationId xmlns:a16="http://schemas.microsoft.com/office/drawing/2014/main" id="{049C4FDE-F8BC-9223-E0F6-37790277DFA6}"/>
              </a:ext>
            </a:extLst>
          </p:cNvPr>
          <p:cNvSpPr>
            <a:spLocks noGrp="1"/>
          </p:cNvSpPr>
          <p:nvPr>
            <p:ph type="body" sz="quarter" idx="13" hasCustomPrompt="1"/>
          </p:nvPr>
        </p:nvSpPr>
        <p:spPr>
          <a:xfrm>
            <a:off x="5469149"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7" name="Tijdelijke aanduiding voor tekst 12">
            <a:extLst>
              <a:ext uri="{FF2B5EF4-FFF2-40B4-BE49-F238E27FC236}">
                <a16:creationId xmlns:a16="http://schemas.microsoft.com/office/drawing/2014/main" id="{00A25C56-2FCF-B9D6-9F07-F62F720DE0DD}"/>
              </a:ext>
            </a:extLst>
          </p:cNvPr>
          <p:cNvSpPr>
            <a:spLocks noGrp="1"/>
          </p:cNvSpPr>
          <p:nvPr>
            <p:ph type="body" sz="quarter" idx="14" hasCustomPrompt="1"/>
          </p:nvPr>
        </p:nvSpPr>
        <p:spPr>
          <a:xfrm>
            <a:off x="5466758"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8" name="Tijdelijke aanduiding voor tekst 12">
            <a:extLst>
              <a:ext uri="{FF2B5EF4-FFF2-40B4-BE49-F238E27FC236}">
                <a16:creationId xmlns:a16="http://schemas.microsoft.com/office/drawing/2014/main" id="{A90A5634-C086-969D-CD3A-D21C7D42C30D}"/>
              </a:ext>
            </a:extLst>
          </p:cNvPr>
          <p:cNvSpPr>
            <a:spLocks noGrp="1"/>
          </p:cNvSpPr>
          <p:nvPr>
            <p:ph type="body" sz="quarter" idx="15" hasCustomPrompt="1"/>
          </p:nvPr>
        </p:nvSpPr>
        <p:spPr>
          <a:xfrm>
            <a:off x="5133349"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2" name="Tijdelijke aanduiding voor tekst 12">
            <a:extLst>
              <a:ext uri="{FF2B5EF4-FFF2-40B4-BE49-F238E27FC236}">
                <a16:creationId xmlns:a16="http://schemas.microsoft.com/office/drawing/2014/main" id="{138930C6-2255-EDCA-EA9E-B5D75E40AA82}"/>
              </a:ext>
            </a:extLst>
          </p:cNvPr>
          <p:cNvSpPr>
            <a:spLocks noGrp="1"/>
          </p:cNvSpPr>
          <p:nvPr>
            <p:ph type="body" sz="quarter" idx="16" hasCustomPrompt="1"/>
          </p:nvPr>
        </p:nvSpPr>
        <p:spPr>
          <a:xfrm>
            <a:off x="3307987"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3" name="Tijdelijke aanduiding voor tekst 12">
            <a:extLst>
              <a:ext uri="{FF2B5EF4-FFF2-40B4-BE49-F238E27FC236}">
                <a16:creationId xmlns:a16="http://schemas.microsoft.com/office/drawing/2014/main" id="{A1115F41-D215-2562-E08F-E7748200B215}"/>
              </a:ext>
            </a:extLst>
          </p:cNvPr>
          <p:cNvSpPr>
            <a:spLocks noGrp="1"/>
          </p:cNvSpPr>
          <p:nvPr>
            <p:ph type="body" sz="quarter" idx="17" hasCustomPrompt="1"/>
          </p:nvPr>
        </p:nvSpPr>
        <p:spPr>
          <a:xfrm>
            <a:off x="3611131"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4" name="Tijdelijke aanduiding voor tekst 12">
            <a:extLst>
              <a:ext uri="{FF2B5EF4-FFF2-40B4-BE49-F238E27FC236}">
                <a16:creationId xmlns:a16="http://schemas.microsoft.com/office/drawing/2014/main" id="{D8F8D5E8-2918-2B15-FC2D-F53B0FDF89C5}"/>
              </a:ext>
            </a:extLst>
          </p:cNvPr>
          <p:cNvSpPr>
            <a:spLocks noGrp="1"/>
          </p:cNvSpPr>
          <p:nvPr>
            <p:ph type="body" sz="quarter" idx="18" hasCustomPrompt="1"/>
          </p:nvPr>
        </p:nvSpPr>
        <p:spPr>
          <a:xfrm>
            <a:off x="3606095"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cxnSp>
        <p:nvCxnSpPr>
          <p:cNvPr id="2" name="Rechte verbindingslijn 1">
            <a:extLst>
              <a:ext uri="{FF2B5EF4-FFF2-40B4-BE49-F238E27FC236}">
                <a16:creationId xmlns:a16="http://schemas.microsoft.com/office/drawing/2014/main" id="{F0487F9D-02A0-A456-4DFC-315385544009}"/>
              </a:ext>
            </a:extLst>
          </p:cNvPr>
          <p:cNvCxnSpPr/>
          <p:nvPr userDrawn="1"/>
        </p:nvCxnSpPr>
        <p:spPr>
          <a:xfrm>
            <a:off x="7440812"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 name="Tijdelijke aanduiding voor tekst 12">
            <a:extLst>
              <a:ext uri="{FF2B5EF4-FFF2-40B4-BE49-F238E27FC236}">
                <a16:creationId xmlns:a16="http://schemas.microsoft.com/office/drawing/2014/main" id="{A4BAE929-9C5E-3044-0D71-9627273190A2}"/>
              </a:ext>
            </a:extLst>
          </p:cNvPr>
          <p:cNvSpPr>
            <a:spLocks noGrp="1"/>
          </p:cNvSpPr>
          <p:nvPr>
            <p:ph type="body" sz="quarter" idx="19" hasCustomPrompt="1"/>
          </p:nvPr>
        </p:nvSpPr>
        <p:spPr>
          <a:xfrm>
            <a:off x="7032257"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7" name="Tijdelijke aanduiding voor tekst 12">
            <a:extLst>
              <a:ext uri="{FF2B5EF4-FFF2-40B4-BE49-F238E27FC236}">
                <a16:creationId xmlns:a16="http://schemas.microsoft.com/office/drawing/2014/main" id="{83342DFF-DB50-6D9B-A759-401B16339B3A}"/>
              </a:ext>
            </a:extLst>
          </p:cNvPr>
          <p:cNvSpPr>
            <a:spLocks noGrp="1"/>
          </p:cNvSpPr>
          <p:nvPr>
            <p:ph type="body" sz="quarter" idx="20" hasCustomPrompt="1"/>
          </p:nvPr>
        </p:nvSpPr>
        <p:spPr>
          <a:xfrm>
            <a:off x="7335401"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8" name="Tijdelijke aanduiding voor tekst 12">
            <a:extLst>
              <a:ext uri="{FF2B5EF4-FFF2-40B4-BE49-F238E27FC236}">
                <a16:creationId xmlns:a16="http://schemas.microsoft.com/office/drawing/2014/main" id="{2C6277CF-865D-9631-C200-D90928FFA546}"/>
              </a:ext>
            </a:extLst>
          </p:cNvPr>
          <p:cNvSpPr>
            <a:spLocks noGrp="1"/>
          </p:cNvSpPr>
          <p:nvPr>
            <p:ph type="body" sz="quarter" idx="21" hasCustomPrompt="1"/>
          </p:nvPr>
        </p:nvSpPr>
        <p:spPr>
          <a:xfrm>
            <a:off x="7327421"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cxnSp>
        <p:nvCxnSpPr>
          <p:cNvPr id="12" name="Rechte verbindingslijn 11">
            <a:extLst>
              <a:ext uri="{FF2B5EF4-FFF2-40B4-BE49-F238E27FC236}">
                <a16:creationId xmlns:a16="http://schemas.microsoft.com/office/drawing/2014/main" id="{E40D0CC9-5001-9925-0764-F45A93BC0C37}"/>
              </a:ext>
            </a:extLst>
          </p:cNvPr>
          <p:cNvCxnSpPr/>
          <p:nvPr userDrawn="1"/>
        </p:nvCxnSpPr>
        <p:spPr>
          <a:xfrm>
            <a:off x="9286368"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9" name="Tijdelijke aanduiding voor tekst 12">
            <a:extLst>
              <a:ext uri="{FF2B5EF4-FFF2-40B4-BE49-F238E27FC236}">
                <a16:creationId xmlns:a16="http://schemas.microsoft.com/office/drawing/2014/main" id="{01DD3C65-D424-F311-A35D-829EC9D034CC}"/>
              </a:ext>
            </a:extLst>
          </p:cNvPr>
          <p:cNvSpPr>
            <a:spLocks noGrp="1"/>
          </p:cNvSpPr>
          <p:nvPr>
            <p:ph type="body" sz="quarter" idx="22" hasCustomPrompt="1"/>
          </p:nvPr>
        </p:nvSpPr>
        <p:spPr>
          <a:xfrm>
            <a:off x="9191842"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0" name="Tijdelijke aanduiding voor tekst 12">
            <a:extLst>
              <a:ext uri="{FF2B5EF4-FFF2-40B4-BE49-F238E27FC236}">
                <a16:creationId xmlns:a16="http://schemas.microsoft.com/office/drawing/2014/main" id="{F128D2E0-1E8A-A938-2B56-5C82375BF146}"/>
              </a:ext>
            </a:extLst>
          </p:cNvPr>
          <p:cNvSpPr>
            <a:spLocks noGrp="1"/>
          </p:cNvSpPr>
          <p:nvPr>
            <p:ph type="body" sz="quarter" idx="23" hasCustomPrompt="1"/>
          </p:nvPr>
        </p:nvSpPr>
        <p:spPr>
          <a:xfrm>
            <a:off x="9188083"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21" name="Tijdelijke aanduiding voor tekst 12">
            <a:extLst>
              <a:ext uri="{FF2B5EF4-FFF2-40B4-BE49-F238E27FC236}">
                <a16:creationId xmlns:a16="http://schemas.microsoft.com/office/drawing/2014/main" id="{EE3649B9-A737-901E-A6A7-E2102133DBB1}"/>
              </a:ext>
            </a:extLst>
          </p:cNvPr>
          <p:cNvSpPr>
            <a:spLocks noGrp="1"/>
          </p:cNvSpPr>
          <p:nvPr>
            <p:ph type="body" sz="quarter" idx="24" hasCustomPrompt="1"/>
          </p:nvPr>
        </p:nvSpPr>
        <p:spPr>
          <a:xfrm>
            <a:off x="8856042"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Tree>
    <p:extLst>
      <p:ext uri="{BB962C8B-B14F-4D97-AF65-F5344CB8AC3E}">
        <p14:creationId xmlns:p14="http://schemas.microsoft.com/office/powerpoint/2010/main" val="7287823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 Milestones">
    <p:bg>
      <p:bgPr>
        <a:gradFill>
          <a:gsLst>
            <a:gs pos="0">
              <a:schemeClr val="accent4"/>
            </a:gs>
            <a:gs pos="44000">
              <a:srgbClr val="E1E8E1"/>
            </a:gs>
            <a:gs pos="95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47650" y="2963917"/>
            <a:ext cx="11696700" cy="930165"/>
          </a:xfrm>
        </p:spPr>
        <p:txBody>
          <a:bodyPr anchor="ctr" anchorCtr="0">
            <a:noAutofit/>
          </a:bodyPr>
          <a:lstStyle>
            <a:lvl1pPr marL="0" indent="0" algn="ctr">
              <a:buNone/>
              <a:defRPr lang="en-GB" sz="15600" kern="1200" noProof="0" dirty="0">
                <a:ln w="15875">
                  <a:solidFill>
                    <a:schemeClr val="bg1"/>
                  </a:solidFill>
                </a:ln>
                <a:noFill/>
                <a:latin typeface="Impact" panose="020B0806030902050204" pitchFamily="34" charset="0"/>
                <a:ea typeface="+mn-ea"/>
                <a:cs typeface="Arial" panose="020B0604020202020204" pitchFamily="34" charset="0"/>
              </a:defRPr>
            </a:lvl1pPr>
            <a:lvl2pPr algn="ctr">
              <a:defRPr sz="1200"/>
            </a:lvl2pPr>
            <a:lvl3pPr algn="ctr">
              <a:defRPr sz="1200"/>
            </a:lvl3pPr>
            <a:lvl4pPr algn="ctr">
              <a:defRPr sz="1200"/>
            </a:lvl4pPr>
            <a:lvl5pPr algn="ctr">
              <a:defRPr sz="1200"/>
            </a:lvl5pPr>
          </a:lstStyle>
          <a:p>
            <a:pPr lvl="0"/>
            <a:r>
              <a:rPr lang="en-GB" noProof="0"/>
              <a:t>TIMELINE</a:t>
            </a:r>
          </a:p>
        </p:txBody>
      </p:sp>
      <p:cxnSp>
        <p:nvCxnSpPr>
          <p:cNvPr id="3" name="Rechte verbindingslijn 2">
            <a:extLst>
              <a:ext uri="{FF2B5EF4-FFF2-40B4-BE49-F238E27FC236}">
                <a16:creationId xmlns:a16="http://schemas.microsoft.com/office/drawing/2014/main" id="{743F690B-5508-4686-AC84-B8B7FFED1BCA}"/>
              </a:ext>
            </a:extLst>
          </p:cNvPr>
          <p:cNvCxnSpPr>
            <a:cxnSpLocks/>
          </p:cNvCxnSpPr>
          <p:nvPr userDrawn="1"/>
        </p:nvCxnSpPr>
        <p:spPr>
          <a:xfrm>
            <a:off x="1262743" y="3271838"/>
            <a:ext cx="9056914" cy="0"/>
          </a:xfrm>
          <a:prstGeom prst="line">
            <a:avLst/>
          </a:prstGeom>
          <a:ln w="111125" cap="sq">
            <a:gradFill>
              <a:gsLst>
                <a:gs pos="87000">
                  <a:srgbClr val="FFFDFC"/>
                </a:gs>
                <a:gs pos="13000">
                  <a:schemeClr val="bg1"/>
                </a:gs>
                <a:gs pos="0">
                  <a:schemeClr val="accent1">
                    <a:lumMod val="0"/>
                    <a:lumOff val="100000"/>
                    <a:alpha val="0"/>
                  </a:schemeClr>
                </a:gs>
                <a:gs pos="100000">
                  <a:schemeClr val="accent1">
                    <a:lumMod val="0"/>
                    <a:lumOff val="100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 name="Rechte verbindingslijn 5">
            <a:extLst>
              <a:ext uri="{FF2B5EF4-FFF2-40B4-BE49-F238E27FC236}">
                <a16:creationId xmlns:a16="http://schemas.microsoft.com/office/drawing/2014/main" id="{920FC071-6957-B511-5B3C-E94F205B0024}"/>
              </a:ext>
            </a:extLst>
          </p:cNvPr>
          <p:cNvCxnSpPr/>
          <p:nvPr userDrawn="1"/>
        </p:nvCxnSpPr>
        <p:spPr>
          <a:xfrm>
            <a:off x="1818186"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cxnSp>
        <p:nvCxnSpPr>
          <p:cNvPr id="9" name="Rechte verbindingslijn 8">
            <a:extLst>
              <a:ext uri="{FF2B5EF4-FFF2-40B4-BE49-F238E27FC236}">
                <a16:creationId xmlns:a16="http://schemas.microsoft.com/office/drawing/2014/main" id="{D0021CC6-F99D-128B-A04D-81B73328257C}"/>
              </a:ext>
            </a:extLst>
          </p:cNvPr>
          <p:cNvCxnSpPr/>
          <p:nvPr userDrawn="1"/>
        </p:nvCxnSpPr>
        <p:spPr>
          <a:xfrm>
            <a:off x="3390700"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378C9D7-0A1E-047A-ADA7-F9BE24DC062D}"/>
              </a:ext>
            </a:extLst>
          </p:cNvPr>
          <p:cNvCxnSpPr/>
          <p:nvPr userDrawn="1"/>
        </p:nvCxnSpPr>
        <p:spPr>
          <a:xfrm>
            <a:off x="4927369"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3" name="Tijdelijke aanduiding voor tekst 12">
            <a:extLst>
              <a:ext uri="{FF2B5EF4-FFF2-40B4-BE49-F238E27FC236}">
                <a16:creationId xmlns:a16="http://schemas.microsoft.com/office/drawing/2014/main" id="{9C621FF1-4DCB-8B7A-2D04-0DCFA20A7554}"/>
              </a:ext>
            </a:extLst>
          </p:cNvPr>
          <p:cNvSpPr>
            <a:spLocks noGrp="1"/>
          </p:cNvSpPr>
          <p:nvPr>
            <p:ph type="body" sz="quarter" idx="10" hasCustomPrompt="1"/>
          </p:nvPr>
        </p:nvSpPr>
        <p:spPr>
          <a:xfrm>
            <a:off x="1745432"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4" name="Tijdelijke aanduiding voor tekst 12">
            <a:extLst>
              <a:ext uri="{FF2B5EF4-FFF2-40B4-BE49-F238E27FC236}">
                <a16:creationId xmlns:a16="http://schemas.microsoft.com/office/drawing/2014/main" id="{A7C2B637-03A3-0529-3F15-2EB1A7562323}"/>
              </a:ext>
            </a:extLst>
          </p:cNvPr>
          <p:cNvSpPr>
            <a:spLocks noGrp="1"/>
          </p:cNvSpPr>
          <p:nvPr>
            <p:ph type="body" sz="quarter" idx="11" hasCustomPrompt="1"/>
          </p:nvPr>
        </p:nvSpPr>
        <p:spPr>
          <a:xfrm>
            <a:off x="1745432"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5" name="Tijdelijke aanduiding voor tekst 12">
            <a:extLst>
              <a:ext uri="{FF2B5EF4-FFF2-40B4-BE49-F238E27FC236}">
                <a16:creationId xmlns:a16="http://schemas.microsoft.com/office/drawing/2014/main" id="{99CF1B00-03FD-F6C6-7DF6-35E93A9E4B0C}"/>
              </a:ext>
            </a:extLst>
          </p:cNvPr>
          <p:cNvSpPr>
            <a:spLocks noGrp="1"/>
          </p:cNvSpPr>
          <p:nvPr>
            <p:ph type="body" sz="quarter" idx="12" hasCustomPrompt="1"/>
          </p:nvPr>
        </p:nvSpPr>
        <p:spPr>
          <a:xfrm>
            <a:off x="1409632"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16" name="Tijdelijke aanduiding voor tekst 12">
            <a:extLst>
              <a:ext uri="{FF2B5EF4-FFF2-40B4-BE49-F238E27FC236}">
                <a16:creationId xmlns:a16="http://schemas.microsoft.com/office/drawing/2014/main" id="{049C4FDE-F8BC-9223-E0F6-37790277DFA6}"/>
              </a:ext>
            </a:extLst>
          </p:cNvPr>
          <p:cNvSpPr>
            <a:spLocks noGrp="1"/>
          </p:cNvSpPr>
          <p:nvPr>
            <p:ph type="body" sz="quarter" idx="13" hasCustomPrompt="1"/>
          </p:nvPr>
        </p:nvSpPr>
        <p:spPr>
          <a:xfrm>
            <a:off x="4832843"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17" name="Tijdelijke aanduiding voor tekst 12">
            <a:extLst>
              <a:ext uri="{FF2B5EF4-FFF2-40B4-BE49-F238E27FC236}">
                <a16:creationId xmlns:a16="http://schemas.microsoft.com/office/drawing/2014/main" id="{00A25C56-2FCF-B9D6-9F07-F62F720DE0DD}"/>
              </a:ext>
            </a:extLst>
          </p:cNvPr>
          <p:cNvSpPr>
            <a:spLocks noGrp="1"/>
          </p:cNvSpPr>
          <p:nvPr>
            <p:ph type="body" sz="quarter" idx="14" hasCustomPrompt="1"/>
          </p:nvPr>
        </p:nvSpPr>
        <p:spPr>
          <a:xfrm>
            <a:off x="4828240"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18" name="Tijdelijke aanduiding voor tekst 12">
            <a:extLst>
              <a:ext uri="{FF2B5EF4-FFF2-40B4-BE49-F238E27FC236}">
                <a16:creationId xmlns:a16="http://schemas.microsoft.com/office/drawing/2014/main" id="{A90A5634-C086-969D-CD3A-D21C7D42C30D}"/>
              </a:ext>
            </a:extLst>
          </p:cNvPr>
          <p:cNvSpPr>
            <a:spLocks noGrp="1"/>
          </p:cNvSpPr>
          <p:nvPr>
            <p:ph type="body" sz="quarter" idx="15" hasCustomPrompt="1"/>
          </p:nvPr>
        </p:nvSpPr>
        <p:spPr>
          <a:xfrm>
            <a:off x="4497043"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2" name="Tijdelijke aanduiding voor tekst 12">
            <a:extLst>
              <a:ext uri="{FF2B5EF4-FFF2-40B4-BE49-F238E27FC236}">
                <a16:creationId xmlns:a16="http://schemas.microsoft.com/office/drawing/2014/main" id="{138930C6-2255-EDCA-EA9E-B5D75E40AA82}"/>
              </a:ext>
            </a:extLst>
          </p:cNvPr>
          <p:cNvSpPr>
            <a:spLocks noGrp="1"/>
          </p:cNvSpPr>
          <p:nvPr>
            <p:ph type="body" sz="quarter" idx="16" hasCustomPrompt="1"/>
          </p:nvPr>
        </p:nvSpPr>
        <p:spPr>
          <a:xfrm>
            <a:off x="2982145"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3" name="Tijdelijke aanduiding voor tekst 12">
            <a:extLst>
              <a:ext uri="{FF2B5EF4-FFF2-40B4-BE49-F238E27FC236}">
                <a16:creationId xmlns:a16="http://schemas.microsoft.com/office/drawing/2014/main" id="{A1115F41-D215-2562-E08F-E7748200B215}"/>
              </a:ext>
            </a:extLst>
          </p:cNvPr>
          <p:cNvSpPr>
            <a:spLocks noGrp="1"/>
          </p:cNvSpPr>
          <p:nvPr>
            <p:ph type="body" sz="quarter" idx="17" hasCustomPrompt="1"/>
          </p:nvPr>
        </p:nvSpPr>
        <p:spPr>
          <a:xfrm>
            <a:off x="3285289"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4" name="Tijdelijke aanduiding voor tekst 12">
            <a:extLst>
              <a:ext uri="{FF2B5EF4-FFF2-40B4-BE49-F238E27FC236}">
                <a16:creationId xmlns:a16="http://schemas.microsoft.com/office/drawing/2014/main" id="{D8F8D5E8-2918-2B15-FC2D-F53B0FDF89C5}"/>
              </a:ext>
            </a:extLst>
          </p:cNvPr>
          <p:cNvSpPr>
            <a:spLocks noGrp="1"/>
          </p:cNvSpPr>
          <p:nvPr>
            <p:ph type="body" sz="quarter" idx="18" hasCustomPrompt="1"/>
          </p:nvPr>
        </p:nvSpPr>
        <p:spPr>
          <a:xfrm>
            <a:off x="3286836"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cxnSp>
        <p:nvCxnSpPr>
          <p:cNvPr id="2" name="Rechte verbindingslijn 1">
            <a:extLst>
              <a:ext uri="{FF2B5EF4-FFF2-40B4-BE49-F238E27FC236}">
                <a16:creationId xmlns:a16="http://schemas.microsoft.com/office/drawing/2014/main" id="{F0487F9D-02A0-A456-4DFC-315385544009}"/>
              </a:ext>
            </a:extLst>
          </p:cNvPr>
          <p:cNvCxnSpPr/>
          <p:nvPr userDrawn="1"/>
        </p:nvCxnSpPr>
        <p:spPr>
          <a:xfrm>
            <a:off x="6481218"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 name="Tijdelijke aanduiding voor tekst 12">
            <a:extLst>
              <a:ext uri="{FF2B5EF4-FFF2-40B4-BE49-F238E27FC236}">
                <a16:creationId xmlns:a16="http://schemas.microsoft.com/office/drawing/2014/main" id="{A4BAE929-9C5E-3044-0D71-9627273190A2}"/>
              </a:ext>
            </a:extLst>
          </p:cNvPr>
          <p:cNvSpPr>
            <a:spLocks noGrp="1"/>
          </p:cNvSpPr>
          <p:nvPr>
            <p:ph type="body" sz="quarter" idx="19" hasCustomPrompt="1"/>
          </p:nvPr>
        </p:nvSpPr>
        <p:spPr>
          <a:xfrm>
            <a:off x="6072663"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7" name="Tijdelijke aanduiding voor tekst 12">
            <a:extLst>
              <a:ext uri="{FF2B5EF4-FFF2-40B4-BE49-F238E27FC236}">
                <a16:creationId xmlns:a16="http://schemas.microsoft.com/office/drawing/2014/main" id="{83342DFF-DB50-6D9B-A759-401B16339B3A}"/>
              </a:ext>
            </a:extLst>
          </p:cNvPr>
          <p:cNvSpPr>
            <a:spLocks noGrp="1"/>
          </p:cNvSpPr>
          <p:nvPr>
            <p:ph type="body" sz="quarter" idx="20" hasCustomPrompt="1"/>
          </p:nvPr>
        </p:nvSpPr>
        <p:spPr>
          <a:xfrm>
            <a:off x="6375807"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8" name="Tijdelijke aanduiding voor tekst 12">
            <a:extLst>
              <a:ext uri="{FF2B5EF4-FFF2-40B4-BE49-F238E27FC236}">
                <a16:creationId xmlns:a16="http://schemas.microsoft.com/office/drawing/2014/main" id="{2C6277CF-865D-9631-C200-D90928FFA546}"/>
              </a:ext>
            </a:extLst>
          </p:cNvPr>
          <p:cNvSpPr>
            <a:spLocks noGrp="1"/>
          </p:cNvSpPr>
          <p:nvPr>
            <p:ph type="body" sz="quarter" idx="21" hasCustomPrompt="1"/>
          </p:nvPr>
        </p:nvSpPr>
        <p:spPr>
          <a:xfrm>
            <a:off x="6369644"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cxnSp>
        <p:nvCxnSpPr>
          <p:cNvPr id="12" name="Rechte verbindingslijn 11">
            <a:extLst>
              <a:ext uri="{FF2B5EF4-FFF2-40B4-BE49-F238E27FC236}">
                <a16:creationId xmlns:a16="http://schemas.microsoft.com/office/drawing/2014/main" id="{E40D0CC9-5001-9925-0764-F45A93BC0C37}"/>
              </a:ext>
            </a:extLst>
          </p:cNvPr>
          <p:cNvCxnSpPr/>
          <p:nvPr userDrawn="1"/>
        </p:nvCxnSpPr>
        <p:spPr>
          <a:xfrm>
            <a:off x="8013813" y="3328310"/>
            <a:ext cx="0" cy="1332000"/>
          </a:xfrm>
          <a:prstGeom prst="line">
            <a:avLst/>
          </a:prstGeom>
          <a:ln>
            <a:solidFill>
              <a:schemeClr val="tx2"/>
            </a:solidFill>
            <a:tailEnd type="oval"/>
          </a:ln>
        </p:spPr>
        <p:style>
          <a:lnRef idx="1">
            <a:schemeClr val="accent1"/>
          </a:lnRef>
          <a:fillRef idx="0">
            <a:schemeClr val="accent1"/>
          </a:fillRef>
          <a:effectRef idx="0">
            <a:schemeClr val="accent1"/>
          </a:effectRef>
          <a:fontRef idx="minor">
            <a:schemeClr val="tx1"/>
          </a:fontRef>
        </p:style>
      </p:cxnSp>
      <p:sp>
        <p:nvSpPr>
          <p:cNvPr id="19" name="Tijdelijke aanduiding voor tekst 12">
            <a:extLst>
              <a:ext uri="{FF2B5EF4-FFF2-40B4-BE49-F238E27FC236}">
                <a16:creationId xmlns:a16="http://schemas.microsoft.com/office/drawing/2014/main" id="{01DD3C65-D424-F311-A35D-829EC9D034CC}"/>
              </a:ext>
            </a:extLst>
          </p:cNvPr>
          <p:cNvSpPr>
            <a:spLocks noGrp="1"/>
          </p:cNvSpPr>
          <p:nvPr>
            <p:ph type="body" sz="quarter" idx="22" hasCustomPrompt="1"/>
          </p:nvPr>
        </p:nvSpPr>
        <p:spPr>
          <a:xfrm>
            <a:off x="7919287" y="4824532"/>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0" name="Tijdelijke aanduiding voor tekst 12">
            <a:extLst>
              <a:ext uri="{FF2B5EF4-FFF2-40B4-BE49-F238E27FC236}">
                <a16:creationId xmlns:a16="http://schemas.microsoft.com/office/drawing/2014/main" id="{F128D2E0-1E8A-A938-2B56-5C82375BF146}"/>
              </a:ext>
            </a:extLst>
          </p:cNvPr>
          <p:cNvSpPr>
            <a:spLocks noGrp="1"/>
          </p:cNvSpPr>
          <p:nvPr>
            <p:ph type="body" sz="quarter" idx="23" hasCustomPrompt="1"/>
          </p:nvPr>
        </p:nvSpPr>
        <p:spPr>
          <a:xfrm>
            <a:off x="7911048" y="5052905"/>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
        <p:nvSpPr>
          <p:cNvPr id="21" name="Tijdelijke aanduiding voor tekst 12">
            <a:extLst>
              <a:ext uri="{FF2B5EF4-FFF2-40B4-BE49-F238E27FC236}">
                <a16:creationId xmlns:a16="http://schemas.microsoft.com/office/drawing/2014/main" id="{EE3649B9-A737-901E-A6A7-E2102133DBB1}"/>
              </a:ext>
            </a:extLst>
          </p:cNvPr>
          <p:cNvSpPr>
            <a:spLocks noGrp="1"/>
          </p:cNvSpPr>
          <p:nvPr>
            <p:ph type="body" sz="quarter" idx="24" hasCustomPrompt="1"/>
          </p:nvPr>
        </p:nvSpPr>
        <p:spPr>
          <a:xfrm>
            <a:off x="7583487" y="2798309"/>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cxnSp>
        <p:nvCxnSpPr>
          <p:cNvPr id="11" name="Rechte verbindingslijn 10">
            <a:extLst>
              <a:ext uri="{FF2B5EF4-FFF2-40B4-BE49-F238E27FC236}">
                <a16:creationId xmlns:a16="http://schemas.microsoft.com/office/drawing/2014/main" id="{FF4E9E2F-A342-D187-25D9-3959779F07EC}"/>
              </a:ext>
            </a:extLst>
          </p:cNvPr>
          <p:cNvCxnSpPr/>
          <p:nvPr userDrawn="1"/>
        </p:nvCxnSpPr>
        <p:spPr>
          <a:xfrm>
            <a:off x="9562901" y="1874522"/>
            <a:ext cx="0" cy="1332000"/>
          </a:xfrm>
          <a:prstGeom prst="line">
            <a:avLst/>
          </a:prstGeom>
          <a:ln>
            <a:solidFill>
              <a:schemeClr val="tx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5" name="Tijdelijke aanduiding voor tekst 12">
            <a:extLst>
              <a:ext uri="{FF2B5EF4-FFF2-40B4-BE49-F238E27FC236}">
                <a16:creationId xmlns:a16="http://schemas.microsoft.com/office/drawing/2014/main" id="{754A98EF-1874-266C-8B55-D84094A85974}"/>
              </a:ext>
            </a:extLst>
          </p:cNvPr>
          <p:cNvSpPr>
            <a:spLocks noGrp="1"/>
          </p:cNvSpPr>
          <p:nvPr>
            <p:ph type="body" sz="quarter" idx="25" hasCustomPrompt="1"/>
          </p:nvPr>
        </p:nvSpPr>
        <p:spPr>
          <a:xfrm>
            <a:off x="9154346" y="3405467"/>
            <a:ext cx="817108" cy="304800"/>
          </a:xfrm>
        </p:spPr>
        <p:txBody>
          <a:bodyPr>
            <a:noAutofit/>
          </a:bodyPr>
          <a:lstStyle>
            <a:lvl1pPr marL="0" indent="0" algn="ctr">
              <a:buNone/>
              <a:defRPr sz="1050" b="1">
                <a:solidFill>
                  <a:srgbClr val="FF394B"/>
                </a:solidFill>
              </a:defRPr>
            </a:lvl1pPr>
            <a:lvl2pPr>
              <a:defRPr sz="1000"/>
            </a:lvl2pPr>
            <a:lvl3pPr>
              <a:defRPr sz="900"/>
            </a:lvl3pPr>
            <a:lvl4pPr>
              <a:defRPr sz="800"/>
            </a:lvl4pPr>
            <a:lvl5pPr>
              <a:defRPr sz="800"/>
            </a:lvl5pPr>
          </a:lstStyle>
          <a:p>
            <a:pPr lvl="0"/>
            <a:r>
              <a:rPr lang="en-GB" noProof="0"/>
              <a:t>Date</a:t>
            </a:r>
          </a:p>
        </p:txBody>
      </p:sp>
      <p:sp>
        <p:nvSpPr>
          <p:cNvPr id="26" name="Tijdelijke aanduiding voor tekst 12">
            <a:extLst>
              <a:ext uri="{FF2B5EF4-FFF2-40B4-BE49-F238E27FC236}">
                <a16:creationId xmlns:a16="http://schemas.microsoft.com/office/drawing/2014/main" id="{3D57DEB4-1866-6F38-173C-F5F9FBD117EF}"/>
              </a:ext>
            </a:extLst>
          </p:cNvPr>
          <p:cNvSpPr>
            <a:spLocks noGrp="1"/>
          </p:cNvSpPr>
          <p:nvPr>
            <p:ph type="body" sz="quarter" idx="26" hasCustomPrompt="1"/>
          </p:nvPr>
        </p:nvSpPr>
        <p:spPr>
          <a:xfrm>
            <a:off x="9457490" y="476440"/>
            <a:ext cx="2204155" cy="228373"/>
          </a:xfrm>
        </p:spPr>
        <p:txBody>
          <a:bodyPr>
            <a:noAutofit/>
          </a:bodyPr>
          <a:lstStyle>
            <a:lvl1pPr marL="0" indent="0">
              <a:buNone/>
              <a:defRPr sz="1050" b="1"/>
            </a:lvl1pPr>
            <a:lvl2pPr>
              <a:defRPr sz="1000"/>
            </a:lvl2pPr>
            <a:lvl3pPr>
              <a:defRPr sz="900"/>
            </a:lvl3pPr>
            <a:lvl4pPr>
              <a:defRPr sz="800"/>
            </a:lvl4pPr>
            <a:lvl5pPr>
              <a:defRPr sz="800"/>
            </a:lvl5pPr>
          </a:lstStyle>
          <a:p>
            <a:pPr lvl="0"/>
            <a:r>
              <a:rPr lang="en-GB" noProof="0"/>
              <a:t>Title</a:t>
            </a:r>
          </a:p>
        </p:txBody>
      </p:sp>
      <p:sp>
        <p:nvSpPr>
          <p:cNvPr id="27" name="Tijdelijke aanduiding voor tekst 12">
            <a:extLst>
              <a:ext uri="{FF2B5EF4-FFF2-40B4-BE49-F238E27FC236}">
                <a16:creationId xmlns:a16="http://schemas.microsoft.com/office/drawing/2014/main" id="{0B29CD18-66B9-8EF3-43D3-F83882360C57}"/>
              </a:ext>
            </a:extLst>
          </p:cNvPr>
          <p:cNvSpPr>
            <a:spLocks noGrp="1"/>
          </p:cNvSpPr>
          <p:nvPr>
            <p:ph type="body" sz="quarter" idx="27" hasCustomPrompt="1"/>
          </p:nvPr>
        </p:nvSpPr>
        <p:spPr>
          <a:xfrm>
            <a:off x="9452454" y="704813"/>
            <a:ext cx="2204177" cy="930165"/>
          </a:xfrm>
        </p:spPr>
        <p:txBody>
          <a:bodyPr>
            <a:noAutofit/>
          </a:bodyPr>
          <a:lstStyle>
            <a:lvl1pPr marL="0" indent="0">
              <a:buNone/>
              <a:defRPr sz="1050" b="0"/>
            </a:lvl1pPr>
            <a:lvl2pPr>
              <a:defRPr sz="1000"/>
            </a:lvl2pPr>
            <a:lvl3pPr>
              <a:defRPr sz="900"/>
            </a:lvl3pPr>
            <a:lvl4pPr>
              <a:defRPr sz="800"/>
            </a:lvl4pPr>
            <a:lvl5pPr>
              <a:defRPr sz="800"/>
            </a:lvl5pPr>
          </a:lstStyle>
          <a:p>
            <a:pPr lvl="0"/>
            <a:r>
              <a:rPr lang="en-GB" noProof="0"/>
              <a:t>Copy</a:t>
            </a:r>
          </a:p>
        </p:txBody>
      </p:sp>
    </p:spTree>
    <p:extLst>
      <p:ext uri="{BB962C8B-B14F-4D97-AF65-F5344CB8AC3E}">
        <p14:creationId xmlns:p14="http://schemas.microsoft.com/office/powerpoint/2010/main" val="7263729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Table">
    <p:bg>
      <p:bgPr>
        <a:gradFill>
          <a:gsLst>
            <a:gs pos="0">
              <a:schemeClr val="accent4"/>
            </a:gs>
            <a:gs pos="80000">
              <a:schemeClr val="accent3"/>
            </a:gs>
          </a:gsLst>
          <a:lin ang="16200000" scaled="0"/>
        </a:gradFill>
        <a:effectLst/>
      </p:bgPr>
    </p:bg>
    <p:spTree>
      <p:nvGrpSpPr>
        <p:cNvPr id="1" name=""/>
        <p:cNvGrpSpPr/>
        <p:nvPr/>
      </p:nvGrpSpPr>
      <p:grpSpPr>
        <a:xfrm>
          <a:off x="0" y="0"/>
          <a:ext cx="0" cy="0"/>
          <a:chOff x="0" y="0"/>
          <a:chExt cx="0" cy="0"/>
        </a:xfrm>
      </p:grpSpPr>
      <p:sp>
        <p:nvSpPr>
          <p:cNvPr id="7" name="Tijdelijke aanduiding voor tabel 6">
            <a:extLst>
              <a:ext uri="{FF2B5EF4-FFF2-40B4-BE49-F238E27FC236}">
                <a16:creationId xmlns:a16="http://schemas.microsoft.com/office/drawing/2014/main" id="{DCFED96C-26C7-65C3-4414-A5E8DE691063}"/>
              </a:ext>
            </a:extLst>
          </p:cNvPr>
          <p:cNvSpPr>
            <a:spLocks noGrp="1"/>
          </p:cNvSpPr>
          <p:nvPr>
            <p:ph type="tbl" sz="quarter" idx="13"/>
          </p:nvPr>
        </p:nvSpPr>
        <p:spPr>
          <a:xfrm>
            <a:off x="838200" y="1851025"/>
            <a:ext cx="10515600" cy="3581400"/>
          </a:xfrm>
        </p:spPr>
        <p:txBody>
          <a:bodyPr/>
          <a:lstStyle/>
          <a:p>
            <a:endParaRPr lang="en-GB" noProof="0"/>
          </a:p>
        </p:txBody>
      </p:sp>
      <p:sp>
        <p:nvSpPr>
          <p:cNvPr id="8" name="Tijdelijke aanduiding voor tekst 14">
            <a:extLst>
              <a:ext uri="{FF2B5EF4-FFF2-40B4-BE49-F238E27FC236}">
                <a16:creationId xmlns:a16="http://schemas.microsoft.com/office/drawing/2014/main" id="{324DC775-DC26-D6AC-B89F-A5B293438CB8}"/>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sp>
        <p:nvSpPr>
          <p:cNvPr id="2" name="Titel 1">
            <a:extLst>
              <a:ext uri="{FF2B5EF4-FFF2-40B4-BE49-F238E27FC236}">
                <a16:creationId xmlns:a16="http://schemas.microsoft.com/office/drawing/2014/main" id="{84F207D5-D8A3-0E48-8FF8-5BA96C7EEA72}"/>
              </a:ext>
            </a:extLst>
          </p:cNvPr>
          <p:cNvSpPr>
            <a:spLocks noGrp="1"/>
          </p:cNvSpPr>
          <p:nvPr>
            <p:ph type="title" hasCustomPrompt="1"/>
          </p:nvPr>
        </p:nvSpPr>
        <p:spPr/>
        <p:txBody>
          <a:bodyPr/>
          <a:lstStyle/>
          <a:p>
            <a:r>
              <a:rPr lang="en-GB" noProof="0" dirty="0"/>
              <a:t>Add title</a:t>
            </a:r>
          </a:p>
        </p:txBody>
      </p:sp>
    </p:spTree>
    <p:extLst>
      <p:ext uri="{BB962C8B-B14F-4D97-AF65-F5344CB8AC3E}">
        <p14:creationId xmlns:p14="http://schemas.microsoft.com/office/powerpoint/2010/main" val="8336809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amp; Table">
    <p:bg>
      <p:bgPr>
        <a:gradFill>
          <a:gsLst>
            <a:gs pos="0">
              <a:schemeClr val="accent4"/>
            </a:gs>
            <a:gs pos="80000">
              <a:schemeClr val="accent3"/>
            </a:gs>
          </a:gsLst>
          <a:lin ang="16200000" scaled="0"/>
        </a:gra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4F207D5-D8A3-0E48-8FF8-5BA96C7EEA72}"/>
              </a:ext>
            </a:extLst>
          </p:cNvPr>
          <p:cNvSpPr>
            <a:spLocks noGrp="1"/>
          </p:cNvSpPr>
          <p:nvPr>
            <p:ph type="title" hasCustomPrompt="1"/>
          </p:nvPr>
        </p:nvSpPr>
        <p:spPr>
          <a:xfrm>
            <a:off x="838200" y="2766219"/>
            <a:ext cx="10515600" cy="1325563"/>
          </a:xfrm>
        </p:spPr>
        <p:txBody>
          <a:bodyPr/>
          <a:lstStyle/>
          <a:p>
            <a:r>
              <a:rPr lang="en-GB" noProof="0" dirty="0"/>
              <a:t>Time to </a:t>
            </a:r>
            <a:br>
              <a:rPr lang="en-GB" noProof="0" dirty="0"/>
            </a:br>
            <a:r>
              <a:rPr lang="en-GB" noProof="0" dirty="0"/>
              <a:t>post-it</a:t>
            </a:r>
          </a:p>
        </p:txBody>
      </p:sp>
      <p:sp>
        <p:nvSpPr>
          <p:cNvPr id="3" name="Rechthoek 2">
            <a:extLst>
              <a:ext uri="{FF2B5EF4-FFF2-40B4-BE49-F238E27FC236}">
                <a16:creationId xmlns:a16="http://schemas.microsoft.com/office/drawing/2014/main" id="{BEBCD8F6-6B0B-E04F-B4E1-85F4225DDC00}"/>
              </a:ext>
            </a:extLst>
          </p:cNvPr>
          <p:cNvSpPr/>
          <p:nvPr userDrawn="1"/>
        </p:nvSpPr>
        <p:spPr>
          <a:xfrm>
            <a:off x="4114800" y="1447800"/>
            <a:ext cx="3962400" cy="39624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 name="Rechte verbindingslijn 4">
            <a:extLst>
              <a:ext uri="{FF2B5EF4-FFF2-40B4-BE49-F238E27FC236}">
                <a16:creationId xmlns:a16="http://schemas.microsoft.com/office/drawing/2014/main" id="{F904B7B6-5976-4047-8825-409FAF8EFC60}"/>
              </a:ext>
            </a:extLst>
          </p:cNvPr>
          <p:cNvCxnSpPr/>
          <p:nvPr userDrawn="1"/>
        </p:nvCxnSpPr>
        <p:spPr>
          <a:xfrm>
            <a:off x="4114800" y="2040835"/>
            <a:ext cx="396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92915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 2 colum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16" name="Tijdelijke aanduiding voor tekst 14">
            <a:extLst>
              <a:ext uri="{FF2B5EF4-FFF2-40B4-BE49-F238E27FC236}">
                <a16:creationId xmlns:a16="http://schemas.microsoft.com/office/drawing/2014/main" id="{EE038481-57C8-28C8-2853-0721E86626B2}"/>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4257852"/>
            <a:ext cx="2206625" cy="1642886"/>
          </a:xfrm>
        </p:spPr>
        <p:txBody>
          <a:bodyPr>
            <a:normAutofit/>
          </a:bodyPr>
          <a:lstStyle>
            <a:lvl1pPr marL="0" indent="0" algn="l">
              <a:lnSpc>
                <a:spcPct val="140000"/>
              </a:lnSpc>
              <a:spcBef>
                <a:spcPts val="0"/>
              </a:spcBef>
              <a:spcAft>
                <a:spcPts val="300"/>
              </a:spcAft>
              <a:buNone/>
              <a:defRPr sz="1000" b="0">
                <a:solidFill>
                  <a:schemeClr val="bg1"/>
                </a:solidFill>
              </a:defRPr>
            </a:lvl1pPr>
          </a:lstStyle>
          <a:p>
            <a:pPr lvl="0"/>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4257852"/>
            <a:ext cx="2206625" cy="1642886"/>
          </a:xfrm>
        </p:spPr>
        <p:txBody>
          <a:bodyPr>
            <a:normAutofit/>
          </a:bodyPr>
          <a:lstStyle>
            <a:lvl1pPr marL="0" indent="0" algn="l">
              <a:lnSpc>
                <a:spcPct val="140000"/>
              </a:lnSpc>
              <a:spcBef>
                <a:spcPts val="0"/>
              </a:spcBef>
              <a:spcAft>
                <a:spcPts val="300"/>
              </a:spcAft>
              <a:buNone/>
              <a:defRPr sz="1000" b="0">
                <a:solidFill>
                  <a:schemeClr val="bg1"/>
                </a:solidFill>
              </a:defRPr>
            </a:lvl1pPr>
          </a:lstStyle>
          <a:p>
            <a:pPr lvl="0"/>
            <a:r>
              <a:rPr lang="en-GB" noProof="0" dirty="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3382084" y="1959153"/>
            <a:ext cx="943149" cy="943148"/>
          </a:xfrm>
        </p:spPr>
        <p:txBody>
          <a:bodyPr/>
          <a:lstStyle>
            <a:lvl1pPr marL="0" indent="0" algn="ctr">
              <a:buNone/>
              <a:defRPr>
                <a:solidFill>
                  <a:schemeClr val="bg1"/>
                </a:solidFill>
              </a:defRPr>
            </a:lvl1pPr>
          </a:lstStyle>
          <a:p>
            <a:r>
              <a:rPr lang="en-GB" dirty="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219877" y="1959153"/>
            <a:ext cx="943149" cy="943148"/>
          </a:xfrm>
        </p:spPr>
        <p:txBody>
          <a:bodyPr/>
          <a:lstStyle>
            <a:lvl1pPr marL="0" indent="0" algn="ctr">
              <a:buNone/>
              <a:defRPr>
                <a:solidFill>
                  <a:schemeClr val="bg1"/>
                </a:solidFill>
              </a:defRPr>
            </a:lvl1pPr>
          </a:lstStyle>
          <a:p>
            <a:r>
              <a:rPr lang="en-GB" dirty="0"/>
              <a:t>[icon]</a:t>
            </a:r>
          </a:p>
        </p:txBody>
      </p:sp>
      <p:sp>
        <p:nvSpPr>
          <p:cNvPr id="11" name="Titel 10">
            <a:extLst>
              <a:ext uri="{FF2B5EF4-FFF2-40B4-BE49-F238E27FC236}">
                <a16:creationId xmlns:a16="http://schemas.microsoft.com/office/drawing/2014/main" id="{8E38D4C2-BCCB-094D-990B-A4804ECAE632}"/>
              </a:ext>
            </a:extLst>
          </p:cNvPr>
          <p:cNvSpPr>
            <a:spLocks noGrp="1"/>
          </p:cNvSpPr>
          <p:nvPr>
            <p:ph type="title" hasCustomPrompt="1"/>
          </p:nvPr>
        </p:nvSpPr>
        <p:spPr/>
        <p:txBody>
          <a:bodyPr/>
          <a:lstStyle/>
          <a:p>
            <a:r>
              <a:rPr lang="en-GB" noProof="0" dirty="0"/>
              <a:t>Add title</a:t>
            </a:r>
          </a:p>
        </p:txBody>
      </p:sp>
    </p:spTree>
    <p:extLst>
      <p:ext uri="{BB962C8B-B14F-4D97-AF65-F5344CB8AC3E}">
        <p14:creationId xmlns:p14="http://schemas.microsoft.com/office/powerpoint/2010/main" val="26272717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 2 columns, no ico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16" name="Tijdelijke aanduiding voor tekst 14">
            <a:extLst>
              <a:ext uri="{FF2B5EF4-FFF2-40B4-BE49-F238E27FC236}">
                <a16:creationId xmlns:a16="http://schemas.microsoft.com/office/drawing/2014/main" id="{EE038481-57C8-28C8-2853-0721E86626B2}"/>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2868426"/>
            <a:ext cx="2206625" cy="3032312"/>
          </a:xfrm>
        </p:spPr>
        <p:txBody>
          <a:bodyPr>
            <a:normAutofit/>
          </a:bodyPr>
          <a:lstStyle>
            <a:lvl1pPr marL="0" indent="0" algn="l">
              <a:lnSpc>
                <a:spcPct val="140000"/>
              </a:lnSpc>
              <a:spcBef>
                <a:spcPts val="0"/>
              </a:spcBef>
              <a:spcAft>
                <a:spcPts val="300"/>
              </a:spcAft>
              <a:buNone/>
              <a:defRPr sz="1000" b="0">
                <a:solidFill>
                  <a:schemeClr val="bg1"/>
                </a:solidFill>
              </a:defRPr>
            </a:lvl1pPr>
          </a:lstStyle>
          <a:p>
            <a:pPr lvl="0"/>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2868426"/>
            <a:ext cx="2206625" cy="3032312"/>
          </a:xfrm>
        </p:spPr>
        <p:txBody>
          <a:bodyPr>
            <a:normAutofit/>
          </a:bodyPr>
          <a:lstStyle>
            <a:lvl1pPr marL="0" indent="0" algn="l">
              <a:lnSpc>
                <a:spcPct val="140000"/>
              </a:lnSpc>
              <a:spcBef>
                <a:spcPts val="0"/>
              </a:spcBef>
              <a:spcAft>
                <a:spcPts val="300"/>
              </a:spcAft>
              <a:buNone/>
              <a:defRPr sz="1000" b="0">
                <a:solidFill>
                  <a:schemeClr val="bg1"/>
                </a:solidFill>
              </a:defRPr>
            </a:lvl1pPr>
          </a:lstStyle>
          <a:p>
            <a:pPr lvl="0"/>
            <a:r>
              <a:rPr lang="en-GB" noProof="0" dirty="0"/>
              <a:t>Copy</a:t>
            </a:r>
          </a:p>
        </p:txBody>
      </p:sp>
      <p:sp>
        <p:nvSpPr>
          <p:cNvPr id="11" name="Titel 10">
            <a:extLst>
              <a:ext uri="{FF2B5EF4-FFF2-40B4-BE49-F238E27FC236}">
                <a16:creationId xmlns:a16="http://schemas.microsoft.com/office/drawing/2014/main" id="{8E38D4C2-BCCB-094D-990B-A4804ECAE632}"/>
              </a:ext>
            </a:extLst>
          </p:cNvPr>
          <p:cNvSpPr>
            <a:spLocks noGrp="1"/>
          </p:cNvSpPr>
          <p:nvPr>
            <p:ph type="title" hasCustomPrompt="1"/>
          </p:nvPr>
        </p:nvSpPr>
        <p:spPr/>
        <p:txBody>
          <a:bodyPr/>
          <a:lstStyle/>
          <a:p>
            <a:r>
              <a:rPr lang="en-GB" noProof="0" dirty="0"/>
              <a:t>Add title</a:t>
            </a:r>
          </a:p>
        </p:txBody>
      </p:sp>
    </p:spTree>
    <p:extLst>
      <p:ext uri="{BB962C8B-B14F-4D97-AF65-F5344CB8AC3E}">
        <p14:creationId xmlns:p14="http://schemas.microsoft.com/office/powerpoint/2010/main" val="3272181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ck - 3 colum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25575D3E-29CA-0DB5-366E-20DF371A01B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grpSp>
        <p:nvGrpSpPr>
          <p:cNvPr id="18" name="Group 17">
            <a:extLst>
              <a:ext uri="{FF2B5EF4-FFF2-40B4-BE49-F238E27FC236}">
                <a16:creationId xmlns:a16="http://schemas.microsoft.com/office/drawing/2014/main" id="{58D57327-A4CC-FCC5-762B-74EFB65814D4}"/>
              </a:ext>
            </a:extLst>
          </p:cNvPr>
          <p:cNvGrpSpPr/>
          <p:nvPr userDrawn="1"/>
        </p:nvGrpSpPr>
        <p:grpSpPr>
          <a:xfrm>
            <a:off x="1959649" y="1718830"/>
            <a:ext cx="8299853" cy="4496233"/>
            <a:chOff x="1959649" y="1718830"/>
            <a:chExt cx="8299853" cy="4496233"/>
          </a:xfrm>
        </p:grpSpPr>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gr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4257851"/>
            <a:ext cx="2206625" cy="1585737"/>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4257851"/>
            <a:ext cx="2206625" cy="1585737"/>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4257851"/>
            <a:ext cx="2206625" cy="1585737"/>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Tijdelijke aanduiding voor afbeelding 2">
            <a:extLst>
              <a:ext uri="{FF2B5EF4-FFF2-40B4-BE49-F238E27FC236}">
                <a16:creationId xmlns:a16="http://schemas.microsoft.com/office/drawing/2014/main" id="{597873CB-BBA2-6A1B-6035-2B877157A084}"/>
              </a:ext>
            </a:extLst>
          </p:cNvPr>
          <p:cNvSpPr>
            <a:spLocks noGrp="1"/>
          </p:cNvSpPr>
          <p:nvPr>
            <p:ph type="pic" sz="quarter" idx="30" hasCustomPrompt="1"/>
          </p:nvPr>
        </p:nvSpPr>
        <p:spPr>
          <a:xfrm>
            <a:off x="2073542" y="1959153"/>
            <a:ext cx="943149" cy="943148"/>
          </a:xfrm>
        </p:spPr>
        <p:txBody>
          <a:bodyPr>
            <a:noAutofit/>
          </a:bodyPr>
          <a:lstStyle>
            <a:lvl1pPr marL="0" indent="0" algn="ctr">
              <a:buNone/>
              <a:defRPr>
                <a:solidFill>
                  <a:schemeClr val="bg1"/>
                </a:solidFill>
              </a:defRPr>
            </a:lvl1pPr>
          </a:lstStyle>
          <a:p>
            <a:r>
              <a:rPr lang="en-GB" noProof="0" dirty="0"/>
              <a:t>[icon]</a:t>
            </a:r>
          </a:p>
        </p:txBody>
      </p:sp>
      <p:sp>
        <p:nvSpPr>
          <p:cNvPr id="16" name="Tijdelijke aanduiding voor afbeelding 2">
            <a:extLst>
              <a:ext uri="{FF2B5EF4-FFF2-40B4-BE49-F238E27FC236}">
                <a16:creationId xmlns:a16="http://schemas.microsoft.com/office/drawing/2014/main" id="{4FA3D7EC-7210-5853-AC13-CE5B5B130B2F}"/>
              </a:ext>
            </a:extLst>
          </p:cNvPr>
          <p:cNvSpPr>
            <a:spLocks noGrp="1"/>
          </p:cNvSpPr>
          <p:nvPr>
            <p:ph type="pic" sz="quarter" idx="31" hasCustomPrompt="1"/>
          </p:nvPr>
        </p:nvSpPr>
        <p:spPr>
          <a:xfrm>
            <a:off x="4911335"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7" name="Tijdelijke aanduiding voor afbeelding 2">
            <a:extLst>
              <a:ext uri="{FF2B5EF4-FFF2-40B4-BE49-F238E27FC236}">
                <a16:creationId xmlns:a16="http://schemas.microsoft.com/office/drawing/2014/main" id="{020BF278-236D-EF0B-7865-DAA3FC2FB225}"/>
              </a:ext>
            </a:extLst>
          </p:cNvPr>
          <p:cNvSpPr>
            <a:spLocks noGrp="1"/>
          </p:cNvSpPr>
          <p:nvPr>
            <p:ph type="pic" sz="quarter" idx="32" hasCustomPrompt="1"/>
          </p:nvPr>
        </p:nvSpPr>
        <p:spPr>
          <a:xfrm>
            <a:off x="7754550"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9" name="Titel 18">
            <a:extLst>
              <a:ext uri="{FF2B5EF4-FFF2-40B4-BE49-F238E27FC236}">
                <a16:creationId xmlns:a16="http://schemas.microsoft.com/office/drawing/2014/main" id="{DDF58D60-288A-994F-95F4-6AEAC183C893}"/>
              </a:ext>
            </a:extLst>
          </p:cNvPr>
          <p:cNvSpPr>
            <a:spLocks noGrp="1"/>
          </p:cNvSpPr>
          <p:nvPr>
            <p:ph type="title" hasCustomPrompt="1"/>
          </p:nvPr>
        </p:nvSpPr>
        <p:spPr/>
        <p:txBody>
          <a:bodyPr/>
          <a:lstStyle/>
          <a:p>
            <a:r>
              <a:rPr lang="en-GB" noProof="0"/>
              <a:t>Add title</a:t>
            </a:r>
          </a:p>
        </p:txBody>
      </p:sp>
    </p:spTree>
    <p:extLst>
      <p:ext uri="{BB962C8B-B14F-4D97-AF65-F5344CB8AC3E}">
        <p14:creationId xmlns:p14="http://schemas.microsoft.com/office/powerpoint/2010/main" val="2379092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ck - 3 columns, no ico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25575D3E-29CA-0DB5-366E-20DF371A01B5}"/>
              </a:ext>
            </a:extLst>
          </p:cNvPr>
          <p:cNvSpPr>
            <a:spLocks noGrp="1"/>
          </p:cNvSpPr>
          <p:nvPr>
            <p:ph type="body" sz="quarter" idx="33" hasCustomPrompt="1"/>
          </p:nvPr>
        </p:nvSpPr>
        <p:spPr>
          <a:xfrm>
            <a:off x="-204788" y="315941"/>
            <a:ext cx="12601576" cy="1402890"/>
          </a:xfrm>
        </p:spPr>
        <p:txBody>
          <a:bodyPr>
            <a:noAutofit/>
          </a:bodyPr>
          <a:lstStyle>
            <a:lvl1pPr algn="ct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grpSp>
        <p:nvGrpSpPr>
          <p:cNvPr id="18" name="Group 17">
            <a:extLst>
              <a:ext uri="{FF2B5EF4-FFF2-40B4-BE49-F238E27FC236}">
                <a16:creationId xmlns:a16="http://schemas.microsoft.com/office/drawing/2014/main" id="{58D57327-A4CC-FCC5-762B-74EFB65814D4}"/>
              </a:ext>
            </a:extLst>
          </p:cNvPr>
          <p:cNvGrpSpPr/>
          <p:nvPr userDrawn="1"/>
        </p:nvGrpSpPr>
        <p:grpSpPr>
          <a:xfrm>
            <a:off x="1959649" y="1718830"/>
            <a:ext cx="8299853" cy="4496233"/>
            <a:chOff x="1959649" y="1718830"/>
            <a:chExt cx="8299853" cy="4496233"/>
          </a:xfrm>
        </p:grpSpPr>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gr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2868427"/>
            <a:ext cx="2206625" cy="2975162"/>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2868427"/>
            <a:ext cx="2206625" cy="2975162"/>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2868427"/>
            <a:ext cx="2206625" cy="2975162"/>
          </a:xfrm>
        </p:spPr>
        <p:txBody>
          <a:bodyPr>
            <a:no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tel 18">
            <a:extLst>
              <a:ext uri="{FF2B5EF4-FFF2-40B4-BE49-F238E27FC236}">
                <a16:creationId xmlns:a16="http://schemas.microsoft.com/office/drawing/2014/main" id="{DDF58D60-288A-994F-95F4-6AEAC183C893}"/>
              </a:ext>
            </a:extLst>
          </p:cNvPr>
          <p:cNvSpPr>
            <a:spLocks noGrp="1"/>
          </p:cNvSpPr>
          <p:nvPr>
            <p:ph type="title" hasCustomPrompt="1"/>
          </p:nvPr>
        </p:nvSpPr>
        <p:spPr/>
        <p:txBody>
          <a:bodyPr/>
          <a:lstStyle/>
          <a:p>
            <a:r>
              <a:rPr lang="en-GB" noProof="0"/>
              <a:t>Add title</a:t>
            </a:r>
          </a:p>
        </p:txBody>
      </p:sp>
    </p:spTree>
    <p:extLst>
      <p:ext uri="{BB962C8B-B14F-4D97-AF65-F5344CB8AC3E}">
        <p14:creationId xmlns:p14="http://schemas.microsoft.com/office/powerpoint/2010/main" val="14275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 4 colum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25" name="Tijdelijke aanduiding voor tekst 14">
            <a:extLst>
              <a:ext uri="{FF2B5EF4-FFF2-40B4-BE49-F238E27FC236}">
                <a16:creationId xmlns:a16="http://schemas.microsoft.com/office/drawing/2014/main" id="{1B29BAD7-0CF4-4C2C-E4DE-44A4D516496A}"/>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4257851"/>
            <a:ext cx="2206625" cy="1614312"/>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4257851"/>
            <a:ext cx="2206625" cy="1614312"/>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4257851"/>
            <a:ext cx="2206625" cy="1614312"/>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4257851"/>
            <a:ext cx="2206625" cy="1614312"/>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jdelijke aanduiding voor afbeelding 2">
            <a:extLst>
              <a:ext uri="{FF2B5EF4-FFF2-40B4-BE49-F238E27FC236}">
                <a16:creationId xmlns:a16="http://schemas.microsoft.com/office/drawing/2014/main" id="{03F92016-56A8-EA44-F5A1-C03C235D5D6C}"/>
              </a:ext>
            </a:extLst>
          </p:cNvPr>
          <p:cNvSpPr>
            <a:spLocks noGrp="1"/>
          </p:cNvSpPr>
          <p:nvPr>
            <p:ph type="pic" sz="quarter" idx="30" hasCustomPrompt="1"/>
          </p:nvPr>
        </p:nvSpPr>
        <p:spPr>
          <a:xfrm>
            <a:off x="670409" y="1959153"/>
            <a:ext cx="943149" cy="943148"/>
          </a:xfrm>
        </p:spPr>
        <p:txBody>
          <a:bodyPr/>
          <a:lstStyle>
            <a:lvl1pPr marL="0" indent="0" algn="ctr">
              <a:buNone/>
              <a:defRPr>
                <a:solidFill>
                  <a:schemeClr val="bg1"/>
                </a:solidFill>
              </a:defRPr>
            </a:lvl1pPr>
          </a:lstStyle>
          <a:p>
            <a:r>
              <a:rPr lang="en-GB" noProof="0"/>
              <a:t>[icon]</a:t>
            </a:r>
          </a:p>
        </p:txBody>
      </p:sp>
      <p:sp>
        <p:nvSpPr>
          <p:cNvPr id="20" name="Tijdelijke aanduiding voor afbeelding 2">
            <a:extLst>
              <a:ext uri="{FF2B5EF4-FFF2-40B4-BE49-F238E27FC236}">
                <a16:creationId xmlns:a16="http://schemas.microsoft.com/office/drawing/2014/main" id="{AFEFE8BF-A1EC-7A03-1E17-3875977300D9}"/>
              </a:ext>
            </a:extLst>
          </p:cNvPr>
          <p:cNvSpPr>
            <a:spLocks noGrp="1"/>
          </p:cNvSpPr>
          <p:nvPr>
            <p:ph type="pic" sz="quarter" idx="31" hasCustomPrompt="1"/>
          </p:nvPr>
        </p:nvSpPr>
        <p:spPr>
          <a:xfrm>
            <a:off x="3508202" y="1959153"/>
            <a:ext cx="943149" cy="943148"/>
          </a:xfrm>
        </p:spPr>
        <p:txBody>
          <a:bodyPr/>
          <a:lstStyle>
            <a:lvl1pPr marL="0" indent="0" algn="ctr">
              <a:buNone/>
              <a:defRPr>
                <a:solidFill>
                  <a:schemeClr val="bg1"/>
                </a:solidFill>
              </a:defRPr>
            </a:lvl1pPr>
          </a:lstStyle>
          <a:p>
            <a:r>
              <a:rPr lang="en-GB" noProof="0"/>
              <a:t>[icon]</a:t>
            </a:r>
          </a:p>
        </p:txBody>
      </p:sp>
      <p:sp>
        <p:nvSpPr>
          <p:cNvPr id="21" name="Tijdelijke aanduiding voor afbeelding 2">
            <a:extLst>
              <a:ext uri="{FF2B5EF4-FFF2-40B4-BE49-F238E27FC236}">
                <a16:creationId xmlns:a16="http://schemas.microsoft.com/office/drawing/2014/main" id="{4809BD74-BDD1-FE5C-5E57-22BE461899A2}"/>
              </a:ext>
            </a:extLst>
          </p:cNvPr>
          <p:cNvSpPr>
            <a:spLocks noGrp="1"/>
          </p:cNvSpPr>
          <p:nvPr>
            <p:ph type="pic" sz="quarter" idx="32" hasCustomPrompt="1"/>
          </p:nvPr>
        </p:nvSpPr>
        <p:spPr>
          <a:xfrm>
            <a:off x="6336011" y="1959153"/>
            <a:ext cx="943149" cy="943148"/>
          </a:xfrm>
        </p:spPr>
        <p:txBody>
          <a:bodyPr/>
          <a:lstStyle>
            <a:lvl1pPr marL="0" indent="0" algn="ctr">
              <a:buNone/>
              <a:defRPr>
                <a:solidFill>
                  <a:schemeClr val="bg1"/>
                </a:solidFill>
              </a:defRPr>
            </a:lvl1pPr>
          </a:lstStyle>
          <a:p>
            <a:r>
              <a:rPr lang="en-GB" noProof="0"/>
              <a:t>[icon]</a:t>
            </a:r>
          </a:p>
        </p:txBody>
      </p:sp>
      <p:sp>
        <p:nvSpPr>
          <p:cNvPr id="22" name="Tijdelijke aanduiding voor afbeelding 2">
            <a:extLst>
              <a:ext uri="{FF2B5EF4-FFF2-40B4-BE49-F238E27FC236}">
                <a16:creationId xmlns:a16="http://schemas.microsoft.com/office/drawing/2014/main" id="{5A2C8D8C-F3FE-62B9-3F67-925161BC9A64}"/>
              </a:ext>
            </a:extLst>
          </p:cNvPr>
          <p:cNvSpPr>
            <a:spLocks noGrp="1"/>
          </p:cNvSpPr>
          <p:nvPr>
            <p:ph type="pic" sz="quarter" idx="33" hasCustomPrompt="1"/>
          </p:nvPr>
        </p:nvSpPr>
        <p:spPr>
          <a:xfrm>
            <a:off x="9173804" y="1959153"/>
            <a:ext cx="943149" cy="943148"/>
          </a:xfrm>
        </p:spPr>
        <p:txBody>
          <a:bodyPr/>
          <a:lstStyle>
            <a:lvl1pPr marL="0" indent="0" algn="ctr">
              <a:buNone/>
              <a:defRPr>
                <a:solidFill>
                  <a:schemeClr val="bg1"/>
                </a:solidFill>
              </a:defRPr>
            </a:lvl1pPr>
          </a:lstStyle>
          <a:p>
            <a:r>
              <a:rPr lang="en-GB" noProof="0"/>
              <a:t>[icon]</a:t>
            </a:r>
          </a:p>
        </p:txBody>
      </p:sp>
      <p:sp>
        <p:nvSpPr>
          <p:cNvPr id="2" name="Titel 1">
            <a:extLst>
              <a:ext uri="{FF2B5EF4-FFF2-40B4-BE49-F238E27FC236}">
                <a16:creationId xmlns:a16="http://schemas.microsoft.com/office/drawing/2014/main" id="{FDEDE4CB-34AD-8647-9D78-4CABFD191782}"/>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46229389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Black - 4 columns">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25" name="Tijdelijke aanduiding voor tekst 14">
            <a:extLst>
              <a:ext uri="{FF2B5EF4-FFF2-40B4-BE49-F238E27FC236}">
                <a16:creationId xmlns:a16="http://schemas.microsoft.com/office/drawing/2014/main" id="{1B29BAD7-0CF4-4C2C-E4DE-44A4D516496A}"/>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2868426"/>
            <a:ext cx="2206625" cy="3003737"/>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2868426"/>
            <a:ext cx="2206625" cy="3003737"/>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2868426"/>
            <a:ext cx="2206625" cy="3003737"/>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496233"/>
          </a:xfrm>
          <a:prstGeom prst="roundRect">
            <a:avLst>
              <a:gd name="adj" fmla="val 235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2171550"/>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2868426"/>
            <a:ext cx="2206625" cy="3003737"/>
          </a:xfrm>
        </p:spPr>
        <p:txBody>
          <a:bodyPr>
            <a:normAutofit/>
          </a:bodyPr>
          <a:lstStyle>
            <a:lvl1pPr marL="0" indent="0" algn="l">
              <a:lnSpc>
                <a:spcPct val="140000"/>
              </a:lnSpc>
              <a:buNone/>
              <a:defRPr lang="en-GB" sz="1000" b="0" kern="120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2" name="Titel 1">
            <a:extLst>
              <a:ext uri="{FF2B5EF4-FFF2-40B4-BE49-F238E27FC236}">
                <a16:creationId xmlns:a16="http://schemas.microsoft.com/office/drawing/2014/main" id="{FDEDE4CB-34AD-8647-9D78-4CABFD191782}"/>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4954332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Index">
    <p:spTree>
      <p:nvGrpSpPr>
        <p:cNvPr id="1" name=""/>
        <p:cNvGrpSpPr/>
        <p:nvPr/>
      </p:nvGrpSpPr>
      <p:grpSpPr>
        <a:xfrm>
          <a:off x="0" y="0"/>
          <a:ext cx="0" cy="0"/>
          <a:chOff x="0" y="0"/>
          <a:chExt cx="0" cy="0"/>
        </a:xfrm>
      </p:grpSpPr>
      <p:grpSp>
        <p:nvGrpSpPr>
          <p:cNvPr id="2" name="Groep 1">
            <a:extLst>
              <a:ext uri="{FF2B5EF4-FFF2-40B4-BE49-F238E27FC236}">
                <a16:creationId xmlns:a16="http://schemas.microsoft.com/office/drawing/2014/main" id="{E050E9E0-BD2F-B440-8D0E-9CBC361BB253}"/>
              </a:ext>
            </a:extLst>
          </p:cNvPr>
          <p:cNvGrpSpPr/>
          <p:nvPr userDrawn="1"/>
        </p:nvGrpSpPr>
        <p:grpSpPr>
          <a:xfrm>
            <a:off x="1011900" y="838201"/>
            <a:ext cx="10168200" cy="5181598"/>
            <a:chOff x="944217" y="838201"/>
            <a:chExt cx="10168200" cy="5181598"/>
          </a:xfrm>
        </p:grpSpPr>
        <p:sp>
          <p:nvSpPr>
            <p:cNvPr id="5" name="Afgeronde rechthoek 4">
              <a:extLst>
                <a:ext uri="{FF2B5EF4-FFF2-40B4-BE49-F238E27FC236}">
                  <a16:creationId xmlns:a16="http://schemas.microsoft.com/office/drawing/2014/main" id="{A2F3149C-B8DE-694F-A175-E693BA9ED0F6}"/>
                </a:ext>
              </a:extLst>
            </p:cNvPr>
            <p:cNvSpPr/>
            <p:nvPr userDrawn="1"/>
          </p:nvSpPr>
          <p:spPr>
            <a:xfrm>
              <a:off x="6202017" y="838201"/>
              <a:ext cx="4910400" cy="5181598"/>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Afgeronde rechthoek 5">
              <a:extLst>
                <a:ext uri="{FF2B5EF4-FFF2-40B4-BE49-F238E27FC236}">
                  <a16:creationId xmlns:a16="http://schemas.microsoft.com/office/drawing/2014/main" id="{4B1FF6C0-875C-CA4C-A9E8-660733E7334E}"/>
                </a:ext>
              </a:extLst>
            </p:cNvPr>
            <p:cNvSpPr/>
            <p:nvPr userDrawn="1"/>
          </p:nvSpPr>
          <p:spPr>
            <a:xfrm>
              <a:off x="944217" y="838201"/>
              <a:ext cx="4910400" cy="5181598"/>
            </a:xfrm>
            <a:prstGeom prst="roundRect">
              <a:avLst>
                <a:gd name="adj" fmla="val 1841"/>
              </a:avLst>
            </a:prstGeom>
            <a:solidFill>
              <a:schemeClr val="bg1">
                <a:alpha val="90000"/>
              </a:schemeClr>
            </a:solidFill>
            <a:ln>
              <a:noFill/>
            </a:ln>
            <a:effectLst>
              <a:outerShdw blurRad="17077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grpSp>
      <p:sp>
        <p:nvSpPr>
          <p:cNvPr id="8" name="Tijdelijke aanduiding voor tekst 7">
            <a:extLst>
              <a:ext uri="{FF2B5EF4-FFF2-40B4-BE49-F238E27FC236}">
                <a16:creationId xmlns:a16="http://schemas.microsoft.com/office/drawing/2014/main" id="{64377481-84D6-8847-8147-A2CA9D978F60}"/>
              </a:ext>
            </a:extLst>
          </p:cNvPr>
          <p:cNvSpPr>
            <a:spLocks noGrp="1"/>
          </p:cNvSpPr>
          <p:nvPr>
            <p:ph type="body" sz="quarter" idx="13"/>
          </p:nvPr>
        </p:nvSpPr>
        <p:spPr>
          <a:xfrm>
            <a:off x="6269700" y="838200"/>
            <a:ext cx="4842717" cy="5181600"/>
          </a:xfrm>
          <a:prstGeom prst="rect">
            <a:avLst/>
          </a:prstGeom>
        </p:spPr>
        <p:txBody>
          <a:bodyPr lIns="360000" tIns="360000" rIns="360000" bIns="360000" anchor="t" anchorCtr="0">
            <a:noAutofit/>
          </a:bodyPr>
          <a:lstStyle>
            <a:lvl1pPr marL="342900" indent="-342900">
              <a:buFont typeface="+mj-lt"/>
              <a:buAutoNum type="arabicPeriod"/>
              <a:defRPr sz="1400"/>
            </a:lvl1pPr>
            <a:lvl2pPr marL="800100" indent="-342900">
              <a:buFont typeface="Arial" panose="020B0604020202020204" pitchFamily="34" charset="0"/>
              <a:buChar char="•"/>
              <a:defRPr sz="1400"/>
            </a:lvl2pPr>
            <a:lvl3pPr marL="1257300" indent="-342900">
              <a:buFont typeface="Arial" panose="020B0604020202020204" pitchFamily="34" charset="0"/>
              <a:buChar char="•"/>
              <a:defRPr sz="1400"/>
            </a:lvl3pPr>
            <a:lvl4pPr marL="1714500" indent="-342900">
              <a:buFont typeface="Arial" panose="020B0604020202020204" pitchFamily="34" charset="0"/>
              <a:buChar char="•"/>
              <a:defRPr sz="1400"/>
            </a:lvl4pPr>
            <a:lvl5pPr marL="2171700" indent="-342900">
              <a:buFont typeface="Arial" panose="020B0604020202020204" pitchFamily="34" charset="0"/>
              <a:buChar char="•"/>
              <a:defRPr sz="1400"/>
            </a:lvl5pPr>
          </a:lstStyle>
          <a:p>
            <a:pPr lvl="0"/>
            <a:r>
              <a:rPr lang="en-GB" noProof="0" dirty="0" err="1"/>
              <a:t>Klikken</a:t>
            </a:r>
            <a:r>
              <a:rPr lang="en-GB" noProof="0" dirty="0"/>
              <a:t> om de </a:t>
            </a:r>
            <a:r>
              <a:rPr lang="en-GB" noProof="0" dirty="0" err="1"/>
              <a:t>tekststijl</a:t>
            </a:r>
            <a:r>
              <a:rPr lang="en-GB" noProof="0" dirty="0"/>
              <a:t> van het model </a:t>
            </a:r>
            <a:r>
              <a:rPr lang="en-GB" noProof="0" dirty="0" err="1"/>
              <a:t>te</a:t>
            </a:r>
            <a:r>
              <a:rPr lang="en-GB" noProof="0" dirty="0"/>
              <a:t> </a:t>
            </a:r>
            <a:r>
              <a:rPr lang="en-GB" noProof="0" dirty="0" err="1"/>
              <a:t>bewerken</a:t>
            </a:r>
            <a:endParaRPr lang="en-GB" noProof="0" dirty="0"/>
          </a:p>
          <a:p>
            <a:pPr lvl="1"/>
            <a:r>
              <a:rPr lang="en-GB" noProof="0" dirty="0" err="1"/>
              <a:t>Tweede</a:t>
            </a:r>
            <a:r>
              <a:rPr lang="en-GB" noProof="0" dirty="0"/>
              <a:t> </a:t>
            </a:r>
            <a:r>
              <a:rPr lang="en-GB" noProof="0" dirty="0" err="1"/>
              <a:t>niveau</a:t>
            </a:r>
            <a:endParaRPr lang="en-GB" noProof="0" dirty="0"/>
          </a:p>
          <a:p>
            <a:pPr lvl="2"/>
            <a:r>
              <a:rPr lang="en-GB" noProof="0" dirty="0" err="1"/>
              <a:t>Derde</a:t>
            </a:r>
            <a:r>
              <a:rPr lang="en-GB" noProof="0" dirty="0"/>
              <a:t> </a:t>
            </a:r>
            <a:r>
              <a:rPr lang="en-GB" noProof="0" dirty="0" err="1"/>
              <a:t>niveau</a:t>
            </a:r>
            <a:endParaRPr lang="en-GB" noProof="0" dirty="0"/>
          </a:p>
          <a:p>
            <a:pPr lvl="3"/>
            <a:r>
              <a:rPr lang="en-GB" noProof="0" dirty="0" err="1"/>
              <a:t>Vierde</a:t>
            </a:r>
            <a:r>
              <a:rPr lang="en-GB" noProof="0" dirty="0"/>
              <a:t> </a:t>
            </a:r>
            <a:r>
              <a:rPr lang="en-GB" noProof="0" dirty="0" err="1"/>
              <a:t>niveau</a:t>
            </a:r>
            <a:endParaRPr lang="en-GB" noProof="0" dirty="0"/>
          </a:p>
          <a:p>
            <a:pPr lvl="4"/>
            <a:r>
              <a:rPr lang="en-GB" noProof="0" dirty="0" err="1"/>
              <a:t>Vijfde</a:t>
            </a:r>
            <a:r>
              <a:rPr lang="en-GB" noProof="0" dirty="0"/>
              <a:t> </a:t>
            </a:r>
            <a:r>
              <a:rPr lang="en-GB" noProof="0" dirty="0" err="1"/>
              <a:t>niveau</a:t>
            </a:r>
            <a:endParaRPr lang="en-GB" noProof="0" dirty="0"/>
          </a:p>
        </p:txBody>
      </p:sp>
      <p:sp>
        <p:nvSpPr>
          <p:cNvPr id="7" name="Tijdelijke aanduiding voor tekst 7">
            <a:extLst>
              <a:ext uri="{FF2B5EF4-FFF2-40B4-BE49-F238E27FC236}">
                <a16:creationId xmlns:a16="http://schemas.microsoft.com/office/drawing/2014/main" id="{23C96F34-E62D-5E40-8F6F-C487641DB237}"/>
              </a:ext>
            </a:extLst>
          </p:cNvPr>
          <p:cNvSpPr>
            <a:spLocks noGrp="1"/>
          </p:cNvSpPr>
          <p:nvPr>
            <p:ph type="body" sz="quarter" idx="14"/>
          </p:nvPr>
        </p:nvSpPr>
        <p:spPr>
          <a:xfrm>
            <a:off x="1045741" y="838200"/>
            <a:ext cx="4842717" cy="5181600"/>
          </a:xfrm>
          <a:prstGeom prst="rect">
            <a:avLst/>
          </a:prstGeom>
        </p:spPr>
        <p:txBody>
          <a:bodyPr lIns="360000" tIns="360000" rIns="360000" bIns="360000" anchor="t" anchorCtr="0">
            <a:noAutofit/>
          </a:bodyPr>
          <a:lstStyle>
            <a:lvl1pPr marL="342900" indent="-342900">
              <a:buFont typeface="+mj-lt"/>
              <a:buAutoNum type="arabicPeriod"/>
              <a:defRPr sz="1400"/>
            </a:lvl1pPr>
            <a:lvl2pPr marL="800100" indent="-342900">
              <a:buFont typeface="Arial" panose="020B0604020202020204" pitchFamily="34" charset="0"/>
              <a:buChar char="•"/>
              <a:defRPr sz="1400"/>
            </a:lvl2pPr>
            <a:lvl3pPr marL="1257300" indent="-342900">
              <a:buFont typeface="Arial" panose="020B0604020202020204" pitchFamily="34" charset="0"/>
              <a:buChar char="•"/>
              <a:defRPr sz="1400"/>
            </a:lvl3pPr>
            <a:lvl4pPr marL="1714500" indent="-342900">
              <a:buFont typeface="Arial" panose="020B0604020202020204" pitchFamily="34" charset="0"/>
              <a:buChar char="•"/>
              <a:defRPr sz="1400"/>
            </a:lvl4pPr>
            <a:lvl5pPr marL="2171700" indent="-342900">
              <a:buFont typeface="Arial" panose="020B0604020202020204" pitchFamily="34" charset="0"/>
              <a:buChar char="•"/>
              <a:defRPr sz="1400"/>
            </a:lvl5pPr>
          </a:lstStyle>
          <a:p>
            <a:pPr lvl="0"/>
            <a:r>
              <a:rPr lang="en-GB" noProof="0" dirty="0" err="1"/>
              <a:t>Klikken</a:t>
            </a:r>
            <a:r>
              <a:rPr lang="en-GB" noProof="0" dirty="0"/>
              <a:t> om de </a:t>
            </a:r>
            <a:r>
              <a:rPr lang="en-GB" noProof="0" dirty="0" err="1"/>
              <a:t>tekststijl</a:t>
            </a:r>
            <a:r>
              <a:rPr lang="en-GB" noProof="0" dirty="0"/>
              <a:t> van het model </a:t>
            </a:r>
            <a:r>
              <a:rPr lang="en-GB" noProof="0" dirty="0" err="1"/>
              <a:t>te</a:t>
            </a:r>
            <a:r>
              <a:rPr lang="en-GB" noProof="0" dirty="0"/>
              <a:t> </a:t>
            </a:r>
            <a:r>
              <a:rPr lang="en-GB" noProof="0" dirty="0" err="1"/>
              <a:t>bewerken</a:t>
            </a:r>
            <a:endParaRPr lang="en-GB" noProof="0" dirty="0"/>
          </a:p>
          <a:p>
            <a:pPr lvl="1"/>
            <a:r>
              <a:rPr lang="en-GB" noProof="0" dirty="0" err="1"/>
              <a:t>Tweede</a:t>
            </a:r>
            <a:r>
              <a:rPr lang="en-GB" noProof="0" dirty="0"/>
              <a:t> </a:t>
            </a:r>
            <a:r>
              <a:rPr lang="en-GB" noProof="0" dirty="0" err="1"/>
              <a:t>niveau</a:t>
            </a:r>
            <a:endParaRPr lang="en-GB" noProof="0" dirty="0"/>
          </a:p>
          <a:p>
            <a:pPr lvl="2"/>
            <a:r>
              <a:rPr lang="en-GB" noProof="0" dirty="0" err="1"/>
              <a:t>Derde</a:t>
            </a:r>
            <a:r>
              <a:rPr lang="en-GB" noProof="0" dirty="0"/>
              <a:t> </a:t>
            </a:r>
            <a:r>
              <a:rPr lang="en-GB" noProof="0" dirty="0" err="1"/>
              <a:t>niveau</a:t>
            </a:r>
            <a:endParaRPr lang="en-GB" noProof="0" dirty="0"/>
          </a:p>
          <a:p>
            <a:pPr lvl="3"/>
            <a:r>
              <a:rPr lang="en-GB" noProof="0" dirty="0" err="1"/>
              <a:t>Vierde</a:t>
            </a:r>
            <a:r>
              <a:rPr lang="en-GB" noProof="0" dirty="0"/>
              <a:t> </a:t>
            </a:r>
            <a:r>
              <a:rPr lang="en-GB" noProof="0" dirty="0" err="1"/>
              <a:t>niveau</a:t>
            </a:r>
            <a:endParaRPr lang="en-GB" noProof="0" dirty="0"/>
          </a:p>
          <a:p>
            <a:pPr lvl="4"/>
            <a:r>
              <a:rPr lang="en-GB" noProof="0" dirty="0" err="1"/>
              <a:t>Vijfde</a:t>
            </a:r>
            <a:r>
              <a:rPr lang="en-GB" noProof="0" dirty="0"/>
              <a:t> </a:t>
            </a:r>
            <a:r>
              <a:rPr lang="en-GB" noProof="0" dirty="0" err="1"/>
              <a:t>niveau</a:t>
            </a:r>
            <a:endParaRPr lang="en-GB" noProof="0" dirty="0"/>
          </a:p>
        </p:txBody>
      </p:sp>
    </p:spTree>
    <p:extLst>
      <p:ext uri="{BB962C8B-B14F-4D97-AF65-F5344CB8AC3E}">
        <p14:creationId xmlns:p14="http://schemas.microsoft.com/office/powerpoint/2010/main" val="7147782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ck - 2 columns, but bigger">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B81FC845-CCB9-A5B2-388C-55DA16A9FB92}"/>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952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
        <p:nvSpPr>
          <p:cNvPr id="4" name="1">
            <a:extLst>
              <a:ext uri="{FF2B5EF4-FFF2-40B4-BE49-F238E27FC236}">
                <a16:creationId xmlns:a16="http://schemas.microsoft.com/office/drawing/2014/main" id="{A36E6A03-57D0-DC69-7CA7-B28564CDCAB9}"/>
              </a:ext>
            </a:extLst>
          </p:cNvPr>
          <p:cNvSpPr/>
          <p:nvPr userDrawn="1"/>
        </p:nvSpPr>
        <p:spPr>
          <a:xfrm>
            <a:off x="2310928" y="1718830"/>
            <a:ext cx="3733800" cy="4039033"/>
          </a:xfrm>
          <a:prstGeom prst="roundRect">
            <a:avLst>
              <a:gd name="adj" fmla="val 116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197600" y="1718830"/>
            <a:ext cx="3733800" cy="4039033"/>
          </a:xfrm>
          <a:prstGeom prst="roundRect">
            <a:avLst>
              <a:gd name="adj" fmla="val 1163"/>
            </a:avLst>
          </a:prstGeom>
          <a:solidFill>
            <a:srgbClr val="151524">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463800"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360456"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463800"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360456" y="3532265"/>
            <a:ext cx="2206625" cy="212725"/>
          </a:xfrm>
        </p:spPr>
        <p:txBody>
          <a:bodyPr>
            <a:noAutofit/>
          </a:bodyPr>
          <a:lstStyle>
            <a:lvl1pPr marL="0" indent="0" algn="l">
              <a:lnSpc>
                <a:spcPct val="100000"/>
              </a:lnSpc>
              <a:spcBef>
                <a:spcPts val="0"/>
              </a:spcBef>
              <a:buNone/>
              <a:defRPr sz="1800" b="1">
                <a:solidFill>
                  <a:schemeClr val="bg1"/>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463800" y="4257852"/>
            <a:ext cx="3342344" cy="1157111"/>
          </a:xfrm>
        </p:spPr>
        <p:txBody>
          <a:bodyPr>
            <a:normAutofit/>
          </a:bodyPr>
          <a:lstStyle>
            <a:lvl1pPr marL="0" indent="0" algn="l">
              <a:lnSpc>
                <a:spcPct val="14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360456" y="4257852"/>
            <a:ext cx="3342344" cy="1157111"/>
          </a:xfrm>
        </p:spPr>
        <p:txBody>
          <a:bodyPr>
            <a:normAutofit/>
          </a:bodyPr>
          <a:lstStyle>
            <a:lvl1pPr marL="0" indent="0" algn="l">
              <a:lnSpc>
                <a:spcPct val="14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2424821" y="1959153"/>
            <a:ext cx="943149" cy="943148"/>
          </a:xfrm>
        </p:spPr>
        <p:txBody>
          <a:bodyPr/>
          <a:lstStyle>
            <a:lvl1pPr marL="0" indent="0" algn="ctr">
              <a:buNone/>
              <a:defRPr>
                <a:solidFill>
                  <a:schemeClr val="bg1"/>
                </a:solidFill>
              </a:defRPr>
            </a:lvl1pPr>
          </a:lstStyle>
          <a:p>
            <a:r>
              <a:rPr lang="en-GB" dirty="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321477" y="1959153"/>
            <a:ext cx="943149" cy="943148"/>
          </a:xfrm>
        </p:spPr>
        <p:txBody>
          <a:bodyPr/>
          <a:lstStyle>
            <a:lvl1pPr marL="0" indent="0" algn="ctr">
              <a:buNone/>
              <a:defRPr>
                <a:solidFill>
                  <a:schemeClr val="bg1"/>
                </a:solidFill>
              </a:defRPr>
            </a:lvl1pPr>
          </a:lstStyle>
          <a:p>
            <a:r>
              <a:rPr lang="en-GB" dirty="0"/>
              <a:t>[icon]</a:t>
            </a:r>
          </a:p>
        </p:txBody>
      </p:sp>
      <p:sp>
        <p:nvSpPr>
          <p:cNvPr id="12" name="Titel 11">
            <a:extLst>
              <a:ext uri="{FF2B5EF4-FFF2-40B4-BE49-F238E27FC236}">
                <a16:creationId xmlns:a16="http://schemas.microsoft.com/office/drawing/2014/main" id="{6A6CC33E-343A-BC4D-8076-1F9CDEFEE3D4}"/>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0187838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Black - 2 columns, but bigger">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B81FC845-CCB9-A5B2-388C-55DA16A9FB92}"/>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9525">
                  <a:solidFill>
                    <a:schemeClr val="tx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Tree>
    <p:extLst>
      <p:ext uri="{BB962C8B-B14F-4D97-AF65-F5344CB8AC3E}">
        <p14:creationId xmlns:p14="http://schemas.microsoft.com/office/powerpoint/2010/main" val="4184481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Black - Blank">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7586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 - 2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45BAF291-77EB-85F6-CDF2-194C9BBF5BE0}"/>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4257852"/>
            <a:ext cx="2206625" cy="1642886"/>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4257852"/>
            <a:ext cx="2206625" cy="1642886"/>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3382084" y="1959153"/>
            <a:ext cx="943149" cy="943148"/>
          </a:xfrm>
        </p:spPr>
        <p:txBody>
          <a:bodyPr/>
          <a:lstStyle>
            <a:lvl1pPr marL="0" indent="0" algn="ctr">
              <a:buNone/>
              <a:defRPr>
                <a:solidFill>
                  <a:schemeClr val="bg1"/>
                </a:solidFill>
              </a:defRPr>
            </a:lvl1pPr>
          </a:lstStyle>
          <a:p>
            <a:r>
              <a:rPr lang="en-GB" dirty="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219877" y="1959153"/>
            <a:ext cx="943149" cy="943148"/>
          </a:xfrm>
        </p:spPr>
        <p:txBody>
          <a:bodyPr/>
          <a:lstStyle>
            <a:lvl1pPr marL="0" indent="0" algn="ctr">
              <a:buNone/>
              <a:defRPr>
                <a:solidFill>
                  <a:schemeClr val="bg1"/>
                </a:solidFill>
              </a:defRPr>
            </a:lvl1pPr>
          </a:lstStyle>
          <a:p>
            <a:r>
              <a:rPr lang="en-GB" dirty="0"/>
              <a:t>[icon]</a:t>
            </a:r>
          </a:p>
        </p:txBody>
      </p:sp>
      <p:sp>
        <p:nvSpPr>
          <p:cNvPr id="12" name="Titel 11">
            <a:extLst>
              <a:ext uri="{FF2B5EF4-FFF2-40B4-BE49-F238E27FC236}">
                <a16:creationId xmlns:a16="http://schemas.microsoft.com/office/drawing/2014/main" id="{4B489677-0D21-624E-B70A-455ABAA3FEFA}"/>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9110476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ite - 2 columns,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45BAF291-77EB-85F6-CDF2-194C9BBF5BE0}"/>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nl-NL" dirty="0"/>
              <a:t>CHANGE TITLE</a:t>
            </a:r>
            <a:endParaRPr lang="en-GB" dirty="0"/>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1872008"/>
            <a:ext cx="2206625" cy="212725"/>
          </a:xfrm>
        </p:spPr>
        <p:txBody>
          <a:bodyPr>
            <a:noAutofit/>
          </a:bodyPr>
          <a:lstStyle>
            <a:lvl1pPr marL="0" indent="0" algn="l">
              <a:buNone/>
              <a:defRPr sz="900">
                <a:solidFill>
                  <a:srgbClr val="151523"/>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2868426"/>
            <a:ext cx="2206625" cy="3032312"/>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2868426"/>
            <a:ext cx="2206625" cy="3032312"/>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2" name="Titel 11">
            <a:extLst>
              <a:ext uri="{FF2B5EF4-FFF2-40B4-BE49-F238E27FC236}">
                <a16:creationId xmlns:a16="http://schemas.microsoft.com/office/drawing/2014/main" id="{4B489677-0D21-624E-B70A-455ABAA3FEFA}"/>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358630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White - 3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90B649EC-837A-13A4-DDBC-6FC62931C76E}"/>
              </a:ext>
            </a:extLst>
          </p:cNvPr>
          <p:cNvSpPr>
            <a:spLocks noGrp="1"/>
          </p:cNvSpPr>
          <p:nvPr>
            <p:ph type="body" sz="quarter" idx="33"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4257851"/>
            <a:ext cx="2206625" cy="1585737"/>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4257851"/>
            <a:ext cx="2206625" cy="1585737"/>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4257851"/>
            <a:ext cx="2206625" cy="1585737"/>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Tijdelijke aanduiding voor afbeelding 2">
            <a:extLst>
              <a:ext uri="{FF2B5EF4-FFF2-40B4-BE49-F238E27FC236}">
                <a16:creationId xmlns:a16="http://schemas.microsoft.com/office/drawing/2014/main" id="{597873CB-BBA2-6A1B-6035-2B877157A084}"/>
              </a:ext>
            </a:extLst>
          </p:cNvPr>
          <p:cNvSpPr>
            <a:spLocks noGrp="1"/>
          </p:cNvSpPr>
          <p:nvPr>
            <p:ph type="pic" sz="quarter" idx="30" hasCustomPrompt="1"/>
          </p:nvPr>
        </p:nvSpPr>
        <p:spPr>
          <a:xfrm>
            <a:off x="2073542"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6" name="Tijdelijke aanduiding voor afbeelding 2">
            <a:extLst>
              <a:ext uri="{FF2B5EF4-FFF2-40B4-BE49-F238E27FC236}">
                <a16:creationId xmlns:a16="http://schemas.microsoft.com/office/drawing/2014/main" id="{4FA3D7EC-7210-5853-AC13-CE5B5B130B2F}"/>
              </a:ext>
            </a:extLst>
          </p:cNvPr>
          <p:cNvSpPr>
            <a:spLocks noGrp="1"/>
          </p:cNvSpPr>
          <p:nvPr>
            <p:ph type="pic" sz="quarter" idx="31" hasCustomPrompt="1"/>
          </p:nvPr>
        </p:nvSpPr>
        <p:spPr>
          <a:xfrm>
            <a:off x="4911335"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7" name="Tijdelijke aanduiding voor afbeelding 2">
            <a:extLst>
              <a:ext uri="{FF2B5EF4-FFF2-40B4-BE49-F238E27FC236}">
                <a16:creationId xmlns:a16="http://schemas.microsoft.com/office/drawing/2014/main" id="{020BF278-236D-EF0B-7865-DAA3FC2FB225}"/>
              </a:ext>
            </a:extLst>
          </p:cNvPr>
          <p:cNvSpPr>
            <a:spLocks noGrp="1"/>
          </p:cNvSpPr>
          <p:nvPr>
            <p:ph type="pic" sz="quarter" idx="32" hasCustomPrompt="1"/>
          </p:nvPr>
        </p:nvSpPr>
        <p:spPr>
          <a:xfrm>
            <a:off x="7754550"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9" name="Titel 18">
            <a:extLst>
              <a:ext uri="{FF2B5EF4-FFF2-40B4-BE49-F238E27FC236}">
                <a16:creationId xmlns:a16="http://schemas.microsoft.com/office/drawing/2014/main" id="{827A6684-05B4-4B4C-8151-E1BE6B639F7F}"/>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4206664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hite - 3 columns,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90B649EC-837A-13A4-DDBC-6FC62931C76E}"/>
              </a:ext>
            </a:extLst>
          </p:cNvPr>
          <p:cNvSpPr>
            <a:spLocks noGrp="1"/>
          </p:cNvSpPr>
          <p:nvPr>
            <p:ph type="body" sz="quarter" idx="33"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2868426"/>
            <a:ext cx="2206625" cy="3157620"/>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2868426"/>
            <a:ext cx="2206625" cy="3157620"/>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2868426"/>
            <a:ext cx="2206625" cy="3157620"/>
          </a:xfrm>
        </p:spPr>
        <p:txBody>
          <a:bodyPr>
            <a:noAutofit/>
          </a:bodyPr>
          <a:lstStyle>
            <a:lvl1pPr marL="0" indent="0" algn="l">
              <a:lnSpc>
                <a:spcPct val="14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tel 18">
            <a:extLst>
              <a:ext uri="{FF2B5EF4-FFF2-40B4-BE49-F238E27FC236}">
                <a16:creationId xmlns:a16="http://schemas.microsoft.com/office/drawing/2014/main" id="{827A6684-05B4-4B4C-8151-E1BE6B639F7F}"/>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2612942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hite - 3 columns - Short">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90B649EC-837A-13A4-DDBC-6FC62931C76E}"/>
              </a:ext>
            </a:extLst>
          </p:cNvPr>
          <p:cNvSpPr>
            <a:spLocks noGrp="1"/>
          </p:cNvSpPr>
          <p:nvPr>
            <p:ph type="body" sz="quarter" idx="33"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1959649" y="2276048"/>
            <a:ext cx="2644235" cy="342034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2276048"/>
            <a:ext cx="2644235" cy="342034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3789941"/>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3789941"/>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4089483"/>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4089483"/>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3" name="2">
            <a:extLst>
              <a:ext uri="{FF2B5EF4-FFF2-40B4-BE49-F238E27FC236}">
                <a16:creationId xmlns:a16="http://schemas.microsoft.com/office/drawing/2014/main" id="{6B9E1684-80DE-B6C0-05CD-6BCB8EE23328}"/>
              </a:ext>
            </a:extLst>
          </p:cNvPr>
          <p:cNvSpPr/>
          <p:nvPr userDrawn="1"/>
        </p:nvSpPr>
        <p:spPr>
          <a:xfrm>
            <a:off x="7615267" y="2276048"/>
            <a:ext cx="2644235" cy="342034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3789941"/>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4089483"/>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5" name="Tijdelijke aanduiding voor afbeelding 2">
            <a:extLst>
              <a:ext uri="{FF2B5EF4-FFF2-40B4-BE49-F238E27FC236}">
                <a16:creationId xmlns:a16="http://schemas.microsoft.com/office/drawing/2014/main" id="{597873CB-BBA2-6A1B-6035-2B877157A084}"/>
              </a:ext>
            </a:extLst>
          </p:cNvPr>
          <p:cNvSpPr>
            <a:spLocks noGrp="1"/>
          </p:cNvSpPr>
          <p:nvPr>
            <p:ph type="pic" sz="quarter" idx="30" hasCustomPrompt="1"/>
          </p:nvPr>
        </p:nvSpPr>
        <p:spPr>
          <a:xfrm>
            <a:off x="2073542" y="2516371"/>
            <a:ext cx="943149" cy="943148"/>
          </a:xfrm>
        </p:spPr>
        <p:txBody>
          <a:bodyPr>
            <a:noAutofit/>
          </a:bodyPr>
          <a:lstStyle>
            <a:lvl1pPr marL="0" indent="0" algn="ctr">
              <a:buNone/>
              <a:defRPr>
                <a:solidFill>
                  <a:schemeClr val="bg1"/>
                </a:solidFill>
              </a:defRPr>
            </a:lvl1pPr>
          </a:lstStyle>
          <a:p>
            <a:r>
              <a:rPr lang="en-GB" noProof="0"/>
              <a:t>[icon]</a:t>
            </a:r>
          </a:p>
        </p:txBody>
      </p:sp>
      <p:sp>
        <p:nvSpPr>
          <p:cNvPr id="16" name="Tijdelijke aanduiding voor afbeelding 2">
            <a:extLst>
              <a:ext uri="{FF2B5EF4-FFF2-40B4-BE49-F238E27FC236}">
                <a16:creationId xmlns:a16="http://schemas.microsoft.com/office/drawing/2014/main" id="{4FA3D7EC-7210-5853-AC13-CE5B5B130B2F}"/>
              </a:ext>
            </a:extLst>
          </p:cNvPr>
          <p:cNvSpPr>
            <a:spLocks noGrp="1"/>
          </p:cNvSpPr>
          <p:nvPr>
            <p:ph type="pic" sz="quarter" idx="31" hasCustomPrompt="1"/>
          </p:nvPr>
        </p:nvSpPr>
        <p:spPr>
          <a:xfrm>
            <a:off x="4911335" y="2516371"/>
            <a:ext cx="943149" cy="943148"/>
          </a:xfrm>
        </p:spPr>
        <p:txBody>
          <a:bodyPr>
            <a:noAutofit/>
          </a:bodyPr>
          <a:lstStyle>
            <a:lvl1pPr marL="0" indent="0" algn="ctr">
              <a:buNone/>
              <a:defRPr>
                <a:solidFill>
                  <a:schemeClr val="bg1"/>
                </a:solidFill>
              </a:defRPr>
            </a:lvl1pPr>
          </a:lstStyle>
          <a:p>
            <a:r>
              <a:rPr lang="en-GB" noProof="0"/>
              <a:t>[icon]</a:t>
            </a:r>
          </a:p>
        </p:txBody>
      </p:sp>
      <p:sp>
        <p:nvSpPr>
          <p:cNvPr id="17" name="Tijdelijke aanduiding voor afbeelding 2">
            <a:extLst>
              <a:ext uri="{FF2B5EF4-FFF2-40B4-BE49-F238E27FC236}">
                <a16:creationId xmlns:a16="http://schemas.microsoft.com/office/drawing/2014/main" id="{020BF278-236D-EF0B-7865-DAA3FC2FB225}"/>
              </a:ext>
            </a:extLst>
          </p:cNvPr>
          <p:cNvSpPr>
            <a:spLocks noGrp="1"/>
          </p:cNvSpPr>
          <p:nvPr>
            <p:ph type="pic" sz="quarter" idx="32" hasCustomPrompt="1"/>
          </p:nvPr>
        </p:nvSpPr>
        <p:spPr>
          <a:xfrm>
            <a:off x="7754550" y="2516371"/>
            <a:ext cx="943149" cy="943148"/>
          </a:xfrm>
        </p:spPr>
        <p:txBody>
          <a:bodyPr>
            <a:noAutofit/>
          </a:bodyPr>
          <a:lstStyle>
            <a:lvl1pPr marL="0" indent="0" algn="ctr">
              <a:buNone/>
              <a:defRPr>
                <a:solidFill>
                  <a:schemeClr val="bg1"/>
                </a:solidFill>
              </a:defRPr>
            </a:lvl1pPr>
          </a:lstStyle>
          <a:p>
            <a:r>
              <a:rPr lang="en-GB" noProof="0"/>
              <a:t>[icon]</a:t>
            </a:r>
          </a:p>
        </p:txBody>
      </p:sp>
      <p:sp>
        <p:nvSpPr>
          <p:cNvPr id="19" name="Titel 18">
            <a:extLst>
              <a:ext uri="{FF2B5EF4-FFF2-40B4-BE49-F238E27FC236}">
                <a16:creationId xmlns:a16="http://schemas.microsoft.com/office/drawing/2014/main" id="{827A6684-05B4-4B4C-8151-E1BE6B639F7F}"/>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8198185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hite - 4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B92D4933-68CA-E9EA-CEB7-EE86C22F7E0A}"/>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jdelijke aanduiding voor afbeelding 2">
            <a:extLst>
              <a:ext uri="{FF2B5EF4-FFF2-40B4-BE49-F238E27FC236}">
                <a16:creationId xmlns:a16="http://schemas.microsoft.com/office/drawing/2014/main" id="{03F92016-56A8-EA44-F5A1-C03C235D5D6C}"/>
              </a:ext>
            </a:extLst>
          </p:cNvPr>
          <p:cNvSpPr>
            <a:spLocks noGrp="1"/>
          </p:cNvSpPr>
          <p:nvPr>
            <p:ph type="pic" sz="quarter" idx="30" hasCustomPrompt="1"/>
          </p:nvPr>
        </p:nvSpPr>
        <p:spPr>
          <a:xfrm>
            <a:off x="670409" y="1959153"/>
            <a:ext cx="943149" cy="943148"/>
          </a:xfrm>
        </p:spPr>
        <p:txBody>
          <a:bodyPr/>
          <a:lstStyle>
            <a:lvl1pPr marL="0" indent="0" algn="ctr">
              <a:buNone/>
              <a:defRPr>
                <a:solidFill>
                  <a:schemeClr val="bg1"/>
                </a:solidFill>
              </a:defRPr>
            </a:lvl1pPr>
          </a:lstStyle>
          <a:p>
            <a:r>
              <a:rPr lang="en-GB" noProof="0"/>
              <a:t>[icon]</a:t>
            </a:r>
          </a:p>
        </p:txBody>
      </p:sp>
      <p:sp>
        <p:nvSpPr>
          <p:cNvPr id="20" name="Tijdelijke aanduiding voor afbeelding 2">
            <a:extLst>
              <a:ext uri="{FF2B5EF4-FFF2-40B4-BE49-F238E27FC236}">
                <a16:creationId xmlns:a16="http://schemas.microsoft.com/office/drawing/2014/main" id="{AFEFE8BF-A1EC-7A03-1E17-3875977300D9}"/>
              </a:ext>
            </a:extLst>
          </p:cNvPr>
          <p:cNvSpPr>
            <a:spLocks noGrp="1"/>
          </p:cNvSpPr>
          <p:nvPr>
            <p:ph type="pic" sz="quarter" idx="31" hasCustomPrompt="1"/>
          </p:nvPr>
        </p:nvSpPr>
        <p:spPr>
          <a:xfrm>
            <a:off x="3508202" y="1959153"/>
            <a:ext cx="943149" cy="943148"/>
          </a:xfrm>
        </p:spPr>
        <p:txBody>
          <a:bodyPr/>
          <a:lstStyle>
            <a:lvl1pPr marL="0" indent="0" algn="ctr">
              <a:buNone/>
              <a:defRPr>
                <a:solidFill>
                  <a:schemeClr val="bg1"/>
                </a:solidFill>
              </a:defRPr>
            </a:lvl1pPr>
          </a:lstStyle>
          <a:p>
            <a:r>
              <a:rPr lang="en-GB" noProof="0" dirty="0"/>
              <a:t>[icon]</a:t>
            </a:r>
          </a:p>
        </p:txBody>
      </p:sp>
      <p:sp>
        <p:nvSpPr>
          <p:cNvPr id="21" name="Tijdelijke aanduiding voor afbeelding 2">
            <a:extLst>
              <a:ext uri="{FF2B5EF4-FFF2-40B4-BE49-F238E27FC236}">
                <a16:creationId xmlns:a16="http://schemas.microsoft.com/office/drawing/2014/main" id="{4809BD74-BDD1-FE5C-5E57-22BE461899A2}"/>
              </a:ext>
            </a:extLst>
          </p:cNvPr>
          <p:cNvSpPr>
            <a:spLocks noGrp="1"/>
          </p:cNvSpPr>
          <p:nvPr>
            <p:ph type="pic" sz="quarter" idx="32" hasCustomPrompt="1"/>
          </p:nvPr>
        </p:nvSpPr>
        <p:spPr>
          <a:xfrm>
            <a:off x="6336011" y="1959153"/>
            <a:ext cx="943149" cy="943148"/>
          </a:xfrm>
        </p:spPr>
        <p:txBody>
          <a:bodyPr/>
          <a:lstStyle>
            <a:lvl1pPr marL="0" indent="0" algn="ctr">
              <a:buNone/>
              <a:defRPr>
                <a:solidFill>
                  <a:schemeClr val="bg1"/>
                </a:solidFill>
              </a:defRPr>
            </a:lvl1pPr>
          </a:lstStyle>
          <a:p>
            <a:r>
              <a:rPr lang="en-GB" noProof="0"/>
              <a:t>[icon]</a:t>
            </a:r>
          </a:p>
        </p:txBody>
      </p:sp>
      <p:sp>
        <p:nvSpPr>
          <p:cNvPr id="22" name="Tijdelijke aanduiding voor afbeelding 2">
            <a:extLst>
              <a:ext uri="{FF2B5EF4-FFF2-40B4-BE49-F238E27FC236}">
                <a16:creationId xmlns:a16="http://schemas.microsoft.com/office/drawing/2014/main" id="{5A2C8D8C-F3FE-62B9-3F67-925161BC9A64}"/>
              </a:ext>
            </a:extLst>
          </p:cNvPr>
          <p:cNvSpPr>
            <a:spLocks noGrp="1"/>
          </p:cNvSpPr>
          <p:nvPr>
            <p:ph type="pic" sz="quarter" idx="33" hasCustomPrompt="1"/>
          </p:nvPr>
        </p:nvSpPr>
        <p:spPr>
          <a:xfrm>
            <a:off x="9173804" y="1959153"/>
            <a:ext cx="943149" cy="943148"/>
          </a:xfrm>
        </p:spPr>
        <p:txBody>
          <a:bodyPr/>
          <a:lstStyle>
            <a:lvl1pPr marL="0" indent="0" algn="ctr">
              <a:buNone/>
              <a:defRPr>
                <a:solidFill>
                  <a:schemeClr val="bg1"/>
                </a:solidFill>
              </a:defRPr>
            </a:lvl1pPr>
          </a:lstStyle>
          <a:p>
            <a:r>
              <a:rPr lang="en-GB" noProof="0" dirty="0"/>
              <a:t>[icon]</a:t>
            </a:r>
          </a:p>
        </p:txBody>
      </p:sp>
      <p:sp>
        <p:nvSpPr>
          <p:cNvPr id="24" name="Titel 23">
            <a:extLst>
              <a:ext uri="{FF2B5EF4-FFF2-40B4-BE49-F238E27FC236}">
                <a16:creationId xmlns:a16="http://schemas.microsoft.com/office/drawing/2014/main" id="{BB093AA6-B579-194B-B258-C4D69E30A984}"/>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671901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hite - 4 columns -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ekst 14">
            <a:extLst>
              <a:ext uri="{FF2B5EF4-FFF2-40B4-BE49-F238E27FC236}">
                <a16:creationId xmlns:a16="http://schemas.microsoft.com/office/drawing/2014/main" id="{B92D4933-68CA-E9EA-CEB7-EE86C22F7E0A}"/>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1872008"/>
            <a:ext cx="2206625" cy="212725"/>
          </a:xfrm>
        </p:spPr>
        <p:txBody>
          <a:bodyPr>
            <a:noAutofit/>
          </a:bodyPr>
          <a:lstStyle>
            <a:lvl1pPr marL="0" indent="0" algn="l">
              <a:buNone/>
              <a:defRPr sz="900">
                <a:solidFill>
                  <a:srgbClr val="151523"/>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2868426"/>
            <a:ext cx="2339359" cy="340174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2868426"/>
            <a:ext cx="2339359" cy="340174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2868426"/>
            <a:ext cx="2339359" cy="340174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695272"/>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1872008"/>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2868426"/>
            <a:ext cx="2339359" cy="3401745"/>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24" name="Titel 23">
            <a:extLst>
              <a:ext uri="{FF2B5EF4-FFF2-40B4-BE49-F238E27FC236}">
                <a16:creationId xmlns:a16="http://schemas.microsoft.com/office/drawing/2014/main" id="{BB093AA6-B579-194B-B258-C4D69E30A984}"/>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0027138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15 - Industries">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D35A3A16-2B66-114C-A906-A9C025130193}"/>
              </a:ext>
            </a:extLst>
          </p:cNvPr>
          <p:cNvSpPr/>
          <p:nvPr/>
        </p:nvSpPr>
        <p:spPr>
          <a:xfrm>
            <a:off x="5243106" y="395413"/>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kstvak 5">
            <a:extLst>
              <a:ext uri="{FF2B5EF4-FFF2-40B4-BE49-F238E27FC236}">
                <a16:creationId xmlns:a16="http://schemas.microsoft.com/office/drawing/2014/main" id="{2183171F-3D9E-6D49-A615-B215BBB8B41E}"/>
              </a:ext>
            </a:extLst>
          </p:cNvPr>
          <p:cNvSpPr txBox="1"/>
          <p:nvPr/>
        </p:nvSpPr>
        <p:spPr>
          <a:xfrm>
            <a:off x="5359162" y="1456411"/>
            <a:ext cx="1330034" cy="369332"/>
          </a:xfrm>
          <a:prstGeom prst="rect">
            <a:avLst/>
          </a:prstGeom>
          <a:noFill/>
        </p:spPr>
        <p:txBody>
          <a:bodyPr wrap="square" lIns="0" tIns="0" rIns="0" bIns="0">
            <a:spAutoFit/>
          </a:bodyPr>
          <a:lstStyle/>
          <a:p>
            <a:r>
              <a:rPr lang="en-GB" sz="1200" b="1" noProof="0" dirty="0">
                <a:solidFill>
                  <a:srgbClr val="FF394B"/>
                </a:solidFill>
                <a:latin typeface="Arial" panose="020B0604020202020204" pitchFamily="34" charset="0"/>
                <a:cs typeface="Arial" panose="020B0604020202020204" pitchFamily="34" charset="0"/>
              </a:rPr>
              <a:t>Tech </a:t>
            </a:r>
            <a:br>
              <a:rPr lang="en-GB" sz="1200" b="1" noProof="0" dirty="0">
                <a:solidFill>
                  <a:srgbClr val="FF394B"/>
                </a:solidFill>
                <a:latin typeface="Arial" panose="020B0604020202020204" pitchFamily="34" charset="0"/>
                <a:cs typeface="Arial" panose="020B0604020202020204" pitchFamily="34" charset="0"/>
              </a:rPr>
            </a:br>
            <a:r>
              <a:rPr lang="en-GB" sz="1200" b="1" noProof="0" dirty="0">
                <a:solidFill>
                  <a:srgbClr val="FF394B"/>
                </a:solidFill>
                <a:latin typeface="Arial" panose="020B0604020202020204" pitchFamily="34" charset="0"/>
                <a:cs typeface="Arial" panose="020B0604020202020204" pitchFamily="34" charset="0"/>
              </a:rPr>
              <a:t>investors</a:t>
            </a:r>
          </a:p>
        </p:txBody>
      </p:sp>
      <p:pic>
        <p:nvPicPr>
          <p:cNvPr id="7" name="Graphic 6">
            <a:extLst>
              <a:ext uri="{FF2B5EF4-FFF2-40B4-BE49-F238E27FC236}">
                <a16:creationId xmlns:a16="http://schemas.microsoft.com/office/drawing/2014/main" id="{287BB8EA-E0D6-8E48-8886-A1733DE1DDAF}"/>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95986" y="523267"/>
            <a:ext cx="278883" cy="446213"/>
          </a:xfrm>
          <a:prstGeom prst="rect">
            <a:avLst/>
          </a:prstGeom>
        </p:spPr>
      </p:pic>
      <p:sp>
        <p:nvSpPr>
          <p:cNvPr id="9" name="Afgeronde rechthoek 8">
            <a:extLst>
              <a:ext uri="{FF2B5EF4-FFF2-40B4-BE49-F238E27FC236}">
                <a16:creationId xmlns:a16="http://schemas.microsoft.com/office/drawing/2014/main" id="{42AC6F8F-49CD-3D41-BB2E-F4BD6A6B701C}"/>
              </a:ext>
            </a:extLst>
          </p:cNvPr>
          <p:cNvSpPr/>
          <p:nvPr/>
        </p:nvSpPr>
        <p:spPr>
          <a:xfrm>
            <a:off x="6789209" y="395413"/>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0" name="Tekstvak 9">
            <a:extLst>
              <a:ext uri="{FF2B5EF4-FFF2-40B4-BE49-F238E27FC236}">
                <a16:creationId xmlns:a16="http://schemas.microsoft.com/office/drawing/2014/main" id="{5402E3A9-8C32-604C-8BCE-C394F3BDD599}"/>
              </a:ext>
            </a:extLst>
          </p:cNvPr>
          <p:cNvSpPr txBox="1"/>
          <p:nvPr/>
        </p:nvSpPr>
        <p:spPr>
          <a:xfrm>
            <a:off x="6905265" y="1456411"/>
            <a:ext cx="1330034" cy="553998"/>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Managed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Service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Providers</a:t>
            </a:r>
          </a:p>
        </p:txBody>
      </p:sp>
      <p:pic>
        <p:nvPicPr>
          <p:cNvPr id="11" name="Graphic 10">
            <a:extLst>
              <a:ext uri="{FF2B5EF4-FFF2-40B4-BE49-F238E27FC236}">
                <a16:creationId xmlns:a16="http://schemas.microsoft.com/office/drawing/2014/main" id="{8963BBEB-7597-0F45-A8C8-10B3E1BD8CE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6942089" y="523267"/>
            <a:ext cx="278883" cy="446212"/>
          </a:xfrm>
          <a:prstGeom prst="rect">
            <a:avLst/>
          </a:prstGeom>
        </p:spPr>
      </p:pic>
      <p:sp>
        <p:nvSpPr>
          <p:cNvPr id="13" name="Afgeronde rechthoek 12">
            <a:extLst>
              <a:ext uri="{FF2B5EF4-FFF2-40B4-BE49-F238E27FC236}">
                <a16:creationId xmlns:a16="http://schemas.microsoft.com/office/drawing/2014/main" id="{FEF13E32-F2CF-514B-A867-6DEC15238BAA}"/>
              </a:ext>
            </a:extLst>
          </p:cNvPr>
          <p:cNvSpPr/>
          <p:nvPr/>
        </p:nvSpPr>
        <p:spPr>
          <a:xfrm>
            <a:off x="8315759" y="395413"/>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4" name="Tekstvak 13">
            <a:extLst>
              <a:ext uri="{FF2B5EF4-FFF2-40B4-BE49-F238E27FC236}">
                <a16:creationId xmlns:a16="http://schemas.microsoft.com/office/drawing/2014/main" id="{7FBA5A10-1475-7740-BF68-ABDC1D757A5C}"/>
              </a:ext>
            </a:extLst>
          </p:cNvPr>
          <p:cNvSpPr txBox="1"/>
          <p:nvPr/>
        </p:nvSpPr>
        <p:spPr>
          <a:xfrm>
            <a:off x="8431815" y="1456411"/>
            <a:ext cx="1330034" cy="369332"/>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Telecom </a:t>
            </a:r>
          </a:p>
          <a:p>
            <a:r>
              <a:rPr lang="en-GB" sz="1200" b="1" noProof="0">
                <a:solidFill>
                  <a:srgbClr val="FF394B"/>
                </a:solidFill>
                <a:latin typeface="Arial" panose="020B0604020202020204" pitchFamily="34" charset="0"/>
                <a:cs typeface="Arial" panose="020B0604020202020204" pitchFamily="34" charset="0"/>
              </a:rPr>
              <a:t>Operators</a:t>
            </a:r>
          </a:p>
        </p:txBody>
      </p:sp>
      <p:pic>
        <p:nvPicPr>
          <p:cNvPr id="15" name="Graphic 14">
            <a:extLst>
              <a:ext uri="{FF2B5EF4-FFF2-40B4-BE49-F238E27FC236}">
                <a16:creationId xmlns:a16="http://schemas.microsoft.com/office/drawing/2014/main" id="{DF844FB0-CD81-FE43-82C1-EF10B884CF49}"/>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a:stretch/>
        </p:blipFill>
        <p:spPr>
          <a:xfrm>
            <a:off x="8468639" y="523267"/>
            <a:ext cx="278883" cy="446212"/>
          </a:xfrm>
          <a:prstGeom prst="rect">
            <a:avLst/>
          </a:prstGeom>
        </p:spPr>
      </p:pic>
      <p:sp>
        <p:nvSpPr>
          <p:cNvPr id="17" name="Afgeronde rechthoek 16">
            <a:extLst>
              <a:ext uri="{FF2B5EF4-FFF2-40B4-BE49-F238E27FC236}">
                <a16:creationId xmlns:a16="http://schemas.microsoft.com/office/drawing/2014/main" id="{656F9850-C592-A44C-AC6B-7DD75506CB6E}"/>
              </a:ext>
            </a:extLst>
          </p:cNvPr>
          <p:cNvSpPr/>
          <p:nvPr/>
        </p:nvSpPr>
        <p:spPr>
          <a:xfrm>
            <a:off x="6794918" y="2500494"/>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18" name="Tekstvak 17">
            <a:extLst>
              <a:ext uri="{FF2B5EF4-FFF2-40B4-BE49-F238E27FC236}">
                <a16:creationId xmlns:a16="http://schemas.microsoft.com/office/drawing/2014/main" id="{592B07B9-AAD1-D04A-86B6-70E7BAB7E4C7}"/>
              </a:ext>
            </a:extLst>
          </p:cNvPr>
          <p:cNvSpPr txBox="1"/>
          <p:nvPr/>
        </p:nvSpPr>
        <p:spPr>
          <a:xfrm>
            <a:off x="6910974" y="3561492"/>
            <a:ext cx="1330034" cy="184666"/>
          </a:xfrm>
          <a:prstGeom prst="rect">
            <a:avLst/>
          </a:prstGeom>
          <a:noFill/>
        </p:spPr>
        <p:txBody>
          <a:bodyPr wrap="square" lIns="0" tIns="0" rIns="0" bIns="0">
            <a:spAutoFit/>
          </a:bodyPr>
          <a:lstStyle/>
          <a:p>
            <a:r>
              <a:rPr lang="en-GB" sz="1200" b="1" noProof="0" dirty="0">
                <a:solidFill>
                  <a:srgbClr val="FF394B"/>
                </a:solidFill>
                <a:latin typeface="Arial" panose="020B0604020202020204" pitchFamily="34" charset="0"/>
                <a:cs typeface="Arial" panose="020B0604020202020204" pitchFamily="34" charset="0"/>
              </a:rPr>
              <a:t>Distributors</a:t>
            </a:r>
          </a:p>
        </p:txBody>
      </p:sp>
      <p:pic>
        <p:nvPicPr>
          <p:cNvPr id="19" name="Graphic 18">
            <a:extLst>
              <a:ext uri="{FF2B5EF4-FFF2-40B4-BE49-F238E27FC236}">
                <a16:creationId xmlns:a16="http://schemas.microsoft.com/office/drawing/2014/main" id="{56247B8B-4F36-0E40-A370-AB2DA60DB12C}"/>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rcRect/>
          <a:stretch/>
        </p:blipFill>
        <p:spPr>
          <a:xfrm>
            <a:off x="6947798" y="2628348"/>
            <a:ext cx="278883" cy="446212"/>
          </a:xfrm>
          <a:prstGeom prst="rect">
            <a:avLst/>
          </a:prstGeom>
        </p:spPr>
      </p:pic>
      <p:sp>
        <p:nvSpPr>
          <p:cNvPr id="21" name="Afgeronde rechthoek 20">
            <a:extLst>
              <a:ext uri="{FF2B5EF4-FFF2-40B4-BE49-F238E27FC236}">
                <a16:creationId xmlns:a16="http://schemas.microsoft.com/office/drawing/2014/main" id="{16DE6521-EAA6-C84C-9A50-7710A1603592}"/>
              </a:ext>
            </a:extLst>
          </p:cNvPr>
          <p:cNvSpPr/>
          <p:nvPr/>
        </p:nvSpPr>
        <p:spPr>
          <a:xfrm>
            <a:off x="8341021" y="2500494"/>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2" name="Tekstvak 21">
            <a:extLst>
              <a:ext uri="{FF2B5EF4-FFF2-40B4-BE49-F238E27FC236}">
                <a16:creationId xmlns:a16="http://schemas.microsoft.com/office/drawing/2014/main" id="{80DEDF47-1E74-5B4D-9762-C59EECB94AD6}"/>
              </a:ext>
            </a:extLst>
          </p:cNvPr>
          <p:cNvSpPr txBox="1"/>
          <p:nvPr/>
        </p:nvSpPr>
        <p:spPr>
          <a:xfrm>
            <a:off x="8457077" y="3561492"/>
            <a:ext cx="1330034" cy="553998"/>
          </a:xfrm>
          <a:prstGeom prst="rect">
            <a:avLst/>
          </a:prstGeom>
          <a:noFill/>
        </p:spPr>
        <p:txBody>
          <a:bodyPr wrap="square" lIns="0" tIns="0" rIns="0" bIns="0">
            <a:spAutoFit/>
          </a:bodyPr>
          <a:lstStyle/>
          <a:p>
            <a:r>
              <a:rPr lang="en-GB" sz="1200" b="1" noProof="0" dirty="0">
                <a:solidFill>
                  <a:srgbClr val="FF394B"/>
                </a:solidFill>
                <a:latin typeface="Arial" panose="020B0604020202020204" pitchFamily="34" charset="0"/>
                <a:cs typeface="Arial" panose="020B0604020202020204" pitchFamily="34" charset="0"/>
              </a:rPr>
              <a:t>Global </a:t>
            </a:r>
            <a:br>
              <a:rPr lang="en-GB" sz="1200" b="1" noProof="0" dirty="0">
                <a:solidFill>
                  <a:srgbClr val="FF394B"/>
                </a:solidFill>
                <a:latin typeface="Arial" panose="020B0604020202020204" pitchFamily="34" charset="0"/>
                <a:cs typeface="Arial" panose="020B0604020202020204" pitchFamily="34" charset="0"/>
              </a:rPr>
            </a:br>
            <a:r>
              <a:rPr lang="en-GB" sz="1200" b="1" noProof="0" dirty="0">
                <a:solidFill>
                  <a:srgbClr val="FF394B"/>
                </a:solidFill>
                <a:latin typeface="Arial" panose="020B0604020202020204" pitchFamily="34" charset="0"/>
                <a:cs typeface="Arial" panose="020B0604020202020204" pitchFamily="34" charset="0"/>
              </a:rPr>
              <a:t>advisories </a:t>
            </a:r>
            <a:br>
              <a:rPr lang="en-GB" sz="1200" b="1" noProof="0" dirty="0">
                <a:solidFill>
                  <a:srgbClr val="FF394B"/>
                </a:solidFill>
                <a:latin typeface="Arial" panose="020B0604020202020204" pitchFamily="34" charset="0"/>
                <a:cs typeface="Arial" panose="020B0604020202020204" pitchFamily="34" charset="0"/>
              </a:rPr>
            </a:br>
            <a:r>
              <a:rPr lang="en-GB" sz="1200" b="1" noProof="0" dirty="0">
                <a:solidFill>
                  <a:srgbClr val="FF394B"/>
                </a:solidFill>
                <a:latin typeface="Arial" panose="020B0604020202020204" pitchFamily="34" charset="0"/>
                <a:cs typeface="Arial" panose="020B0604020202020204" pitchFamily="34" charset="0"/>
              </a:rPr>
              <a:t>&amp; SIs</a:t>
            </a:r>
          </a:p>
        </p:txBody>
      </p:sp>
      <p:pic>
        <p:nvPicPr>
          <p:cNvPr id="23" name="Graphic 22">
            <a:extLst>
              <a:ext uri="{FF2B5EF4-FFF2-40B4-BE49-F238E27FC236}">
                <a16:creationId xmlns:a16="http://schemas.microsoft.com/office/drawing/2014/main" id="{7960A7CE-1F90-F645-B442-CE15EB0CCFFC}"/>
              </a:ext>
            </a:extLst>
          </p:cNvPr>
          <p:cNvPicPr>
            <a:picLocks noChangeAspect="1"/>
          </p:cNvPicPr>
          <p:nvPr/>
        </p:nvPicPr>
        <p:blipFill rotWithShape="1">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rcRect/>
          <a:stretch/>
        </p:blipFill>
        <p:spPr>
          <a:xfrm>
            <a:off x="8493901" y="2628348"/>
            <a:ext cx="278883" cy="446212"/>
          </a:xfrm>
          <a:prstGeom prst="rect">
            <a:avLst/>
          </a:prstGeom>
        </p:spPr>
      </p:pic>
      <p:sp>
        <p:nvSpPr>
          <p:cNvPr id="25" name="Afgeronde rechthoek 24">
            <a:extLst>
              <a:ext uri="{FF2B5EF4-FFF2-40B4-BE49-F238E27FC236}">
                <a16:creationId xmlns:a16="http://schemas.microsoft.com/office/drawing/2014/main" id="{24EE1BB1-FC5C-2C4B-B501-C00E1E294930}"/>
              </a:ext>
            </a:extLst>
          </p:cNvPr>
          <p:cNvSpPr/>
          <p:nvPr/>
        </p:nvSpPr>
        <p:spPr>
          <a:xfrm>
            <a:off x="9867571" y="2500494"/>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26" name="Tekstvak 25">
            <a:extLst>
              <a:ext uri="{FF2B5EF4-FFF2-40B4-BE49-F238E27FC236}">
                <a16:creationId xmlns:a16="http://schemas.microsoft.com/office/drawing/2014/main" id="{0DD38045-E180-6345-A085-730ADFD84844}"/>
              </a:ext>
            </a:extLst>
          </p:cNvPr>
          <p:cNvSpPr txBox="1"/>
          <p:nvPr/>
        </p:nvSpPr>
        <p:spPr>
          <a:xfrm>
            <a:off x="9983627" y="3561492"/>
            <a:ext cx="1330034" cy="553998"/>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Specialised software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&amp; scale-ups</a:t>
            </a:r>
          </a:p>
        </p:txBody>
      </p:sp>
      <p:pic>
        <p:nvPicPr>
          <p:cNvPr id="27" name="Graphic 26">
            <a:extLst>
              <a:ext uri="{FF2B5EF4-FFF2-40B4-BE49-F238E27FC236}">
                <a16:creationId xmlns:a16="http://schemas.microsoft.com/office/drawing/2014/main" id="{562FDEE0-011F-3848-80BD-907DBFF0B7EA}"/>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rcRect/>
          <a:stretch/>
        </p:blipFill>
        <p:spPr>
          <a:xfrm>
            <a:off x="10020451" y="2628348"/>
            <a:ext cx="278883" cy="446212"/>
          </a:xfrm>
          <a:prstGeom prst="rect">
            <a:avLst/>
          </a:prstGeom>
        </p:spPr>
      </p:pic>
      <p:sp>
        <p:nvSpPr>
          <p:cNvPr id="29" name="Afgeronde rechthoek 28">
            <a:extLst>
              <a:ext uri="{FF2B5EF4-FFF2-40B4-BE49-F238E27FC236}">
                <a16:creationId xmlns:a16="http://schemas.microsoft.com/office/drawing/2014/main" id="{09682B02-F78D-5242-858C-560096EB9BD1}"/>
              </a:ext>
            </a:extLst>
          </p:cNvPr>
          <p:cNvSpPr/>
          <p:nvPr/>
        </p:nvSpPr>
        <p:spPr>
          <a:xfrm>
            <a:off x="5243106" y="4595146"/>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0" name="Tekstvak 29">
            <a:extLst>
              <a:ext uri="{FF2B5EF4-FFF2-40B4-BE49-F238E27FC236}">
                <a16:creationId xmlns:a16="http://schemas.microsoft.com/office/drawing/2014/main" id="{A80AF00D-3ED7-5545-9FC9-1D5F401CFD0C}"/>
              </a:ext>
            </a:extLst>
          </p:cNvPr>
          <p:cNvSpPr txBox="1"/>
          <p:nvPr/>
        </p:nvSpPr>
        <p:spPr>
          <a:xfrm>
            <a:off x="5359162" y="5656144"/>
            <a:ext cx="1330034" cy="553998"/>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Hyperscalers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&amp; Cloud Providers</a:t>
            </a:r>
          </a:p>
        </p:txBody>
      </p:sp>
      <p:pic>
        <p:nvPicPr>
          <p:cNvPr id="31" name="Graphic 30">
            <a:extLst>
              <a:ext uri="{FF2B5EF4-FFF2-40B4-BE49-F238E27FC236}">
                <a16:creationId xmlns:a16="http://schemas.microsoft.com/office/drawing/2014/main" id="{13EE0249-EC4B-B44F-B42A-41C3A8CB3206}"/>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rcRect/>
          <a:stretch/>
        </p:blipFill>
        <p:spPr>
          <a:xfrm>
            <a:off x="5395986" y="4723000"/>
            <a:ext cx="278883" cy="446212"/>
          </a:xfrm>
          <a:prstGeom prst="rect">
            <a:avLst/>
          </a:prstGeom>
        </p:spPr>
      </p:pic>
      <p:sp>
        <p:nvSpPr>
          <p:cNvPr id="33" name="Afgeronde rechthoek 32">
            <a:extLst>
              <a:ext uri="{FF2B5EF4-FFF2-40B4-BE49-F238E27FC236}">
                <a16:creationId xmlns:a16="http://schemas.microsoft.com/office/drawing/2014/main" id="{A8E4645E-F19A-D243-A70C-16410345A91D}"/>
              </a:ext>
            </a:extLst>
          </p:cNvPr>
          <p:cNvSpPr/>
          <p:nvPr/>
        </p:nvSpPr>
        <p:spPr>
          <a:xfrm>
            <a:off x="6789209" y="4595146"/>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4" name="Tekstvak 33">
            <a:extLst>
              <a:ext uri="{FF2B5EF4-FFF2-40B4-BE49-F238E27FC236}">
                <a16:creationId xmlns:a16="http://schemas.microsoft.com/office/drawing/2014/main" id="{9669A570-4BB7-6A48-9062-5BBBD7337FFD}"/>
              </a:ext>
            </a:extLst>
          </p:cNvPr>
          <p:cNvSpPr txBox="1"/>
          <p:nvPr/>
        </p:nvSpPr>
        <p:spPr>
          <a:xfrm>
            <a:off x="6905265" y="5656144"/>
            <a:ext cx="1330034" cy="369332"/>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Enterprise SaaS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&amp; PaaS</a:t>
            </a:r>
          </a:p>
        </p:txBody>
      </p:sp>
      <p:pic>
        <p:nvPicPr>
          <p:cNvPr id="35" name="Graphic 34">
            <a:extLst>
              <a:ext uri="{FF2B5EF4-FFF2-40B4-BE49-F238E27FC236}">
                <a16:creationId xmlns:a16="http://schemas.microsoft.com/office/drawing/2014/main" id="{662024D4-F6D9-6E48-B0AC-51009ABF6966}"/>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rcRect/>
          <a:stretch/>
        </p:blipFill>
        <p:spPr>
          <a:xfrm>
            <a:off x="6942089" y="4723000"/>
            <a:ext cx="278883" cy="446212"/>
          </a:xfrm>
          <a:prstGeom prst="rect">
            <a:avLst/>
          </a:prstGeom>
        </p:spPr>
      </p:pic>
      <p:sp>
        <p:nvSpPr>
          <p:cNvPr id="37" name="Afgeronde rechthoek 36">
            <a:extLst>
              <a:ext uri="{FF2B5EF4-FFF2-40B4-BE49-F238E27FC236}">
                <a16:creationId xmlns:a16="http://schemas.microsoft.com/office/drawing/2014/main" id="{78D5E230-8CF1-7949-8E83-5E818863862F}"/>
              </a:ext>
            </a:extLst>
          </p:cNvPr>
          <p:cNvSpPr/>
          <p:nvPr/>
        </p:nvSpPr>
        <p:spPr>
          <a:xfrm>
            <a:off x="8315759" y="4595146"/>
            <a:ext cx="1425032" cy="1973862"/>
          </a:xfrm>
          <a:prstGeom prst="roundRect">
            <a:avLst>
              <a:gd name="adj" fmla="val 1841"/>
            </a:avLst>
          </a:prstGeom>
          <a:solidFill>
            <a:schemeClr val="bg1">
              <a:alpha val="90000"/>
            </a:schemeClr>
          </a:solidFill>
          <a:ln>
            <a:noFill/>
          </a:ln>
          <a:effectLst>
            <a:outerShdw blurRad="130023"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38" name="Tekstvak 37">
            <a:extLst>
              <a:ext uri="{FF2B5EF4-FFF2-40B4-BE49-F238E27FC236}">
                <a16:creationId xmlns:a16="http://schemas.microsoft.com/office/drawing/2014/main" id="{F82D5D72-53BB-3C44-9BFC-9AE4BFDC5E09}"/>
              </a:ext>
            </a:extLst>
          </p:cNvPr>
          <p:cNvSpPr txBox="1"/>
          <p:nvPr/>
        </p:nvSpPr>
        <p:spPr>
          <a:xfrm>
            <a:off x="8431815" y="5656144"/>
            <a:ext cx="1330034" cy="369332"/>
          </a:xfrm>
          <a:prstGeom prst="rect">
            <a:avLst/>
          </a:prstGeom>
          <a:noFill/>
        </p:spPr>
        <p:txBody>
          <a:bodyPr wrap="square" lIns="0" tIns="0" rIns="0" bIns="0">
            <a:spAutoFit/>
          </a:bodyPr>
          <a:lstStyle/>
          <a:p>
            <a:r>
              <a:rPr lang="en-GB" sz="1200" b="1" noProof="0">
                <a:solidFill>
                  <a:srgbClr val="FF394B"/>
                </a:solidFill>
                <a:latin typeface="Arial" panose="020B0604020202020204" pitchFamily="34" charset="0"/>
                <a:cs typeface="Arial" panose="020B0604020202020204" pitchFamily="34" charset="0"/>
              </a:rPr>
              <a:t>Hardware </a:t>
            </a:r>
            <a:br>
              <a:rPr lang="en-GB" sz="1200" b="1" noProof="0">
                <a:solidFill>
                  <a:srgbClr val="FF394B"/>
                </a:solidFill>
                <a:latin typeface="Arial" panose="020B0604020202020204" pitchFamily="34" charset="0"/>
                <a:cs typeface="Arial" panose="020B0604020202020204" pitchFamily="34" charset="0"/>
              </a:rPr>
            </a:br>
            <a:r>
              <a:rPr lang="en-GB" sz="1200" b="1" noProof="0">
                <a:solidFill>
                  <a:srgbClr val="FF394B"/>
                </a:solidFill>
                <a:latin typeface="Arial" panose="020B0604020202020204" pitchFamily="34" charset="0"/>
                <a:cs typeface="Arial" panose="020B0604020202020204" pitchFamily="34" charset="0"/>
              </a:rPr>
              <a:t>vendors</a:t>
            </a:r>
          </a:p>
        </p:txBody>
      </p:sp>
      <p:pic>
        <p:nvPicPr>
          <p:cNvPr id="39" name="Graphic 38">
            <a:extLst>
              <a:ext uri="{FF2B5EF4-FFF2-40B4-BE49-F238E27FC236}">
                <a16:creationId xmlns:a16="http://schemas.microsoft.com/office/drawing/2014/main" id="{2E9EB017-6EB8-084A-8633-BEA4DE1F6C83}"/>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r:embed="rId19"/>
              </a:ext>
            </a:extLst>
          </a:blip>
          <a:srcRect/>
          <a:stretch/>
        </p:blipFill>
        <p:spPr>
          <a:xfrm>
            <a:off x="8468639" y="4723000"/>
            <a:ext cx="278883" cy="446212"/>
          </a:xfrm>
          <a:prstGeom prst="rect">
            <a:avLst/>
          </a:prstGeom>
        </p:spPr>
      </p:pic>
      <p:sp>
        <p:nvSpPr>
          <p:cNvPr id="40" name="Tijdelijke aanduiding voor tekst 4">
            <a:extLst>
              <a:ext uri="{FF2B5EF4-FFF2-40B4-BE49-F238E27FC236}">
                <a16:creationId xmlns:a16="http://schemas.microsoft.com/office/drawing/2014/main" id="{A360480F-3B78-C54B-A987-CE5CAC5DFD16}"/>
              </a:ext>
            </a:extLst>
          </p:cNvPr>
          <p:cNvSpPr>
            <a:spLocks noGrp="1"/>
          </p:cNvSpPr>
          <p:nvPr>
            <p:ph type="body" sz="quarter" idx="12" hasCustomPrompt="1"/>
          </p:nvPr>
        </p:nvSpPr>
        <p:spPr>
          <a:xfrm>
            <a:off x="838201" y="838202"/>
            <a:ext cx="4383848" cy="4019548"/>
          </a:xfrm>
          <a:prstGeom prst="rect">
            <a:avLst/>
          </a:prstGeom>
        </p:spPr>
        <p:txBody>
          <a:bodyPr anchor="ctr"/>
          <a:lstStyle>
            <a:lvl1pPr marL="0" indent="0">
              <a:lnSpc>
                <a:spcPts val="12000"/>
              </a:lnSpc>
              <a:buNone/>
              <a:defRPr sz="13000">
                <a:ln w="15875">
                  <a:solidFill>
                    <a:schemeClr val="tx2"/>
                  </a:solidFill>
                </a:ln>
                <a:noFill/>
                <a:latin typeface="Impact" panose="020B0806030902050204" pitchFamily="34" charset="0"/>
              </a:defRPr>
            </a:lvl1pPr>
            <a:lvl2pPr marL="457200" indent="0">
              <a:buNone/>
              <a:defRPr/>
            </a:lvl2pPr>
            <a:lvl3pPr marL="914400" indent="0">
              <a:buFont typeface="Arial" panose="020B0604020202020204" pitchFamily="34" charset="0"/>
              <a:buNone/>
              <a:defRPr/>
            </a:lvl3pPr>
            <a:lvl4pPr marL="1371600" indent="0">
              <a:buNone/>
              <a:defRPr/>
            </a:lvl4pPr>
            <a:lvl5pPr marL="1828800" indent="0">
              <a:buNone/>
              <a:defRPr/>
            </a:lvl5pPr>
          </a:lstStyle>
          <a:p>
            <a:pPr lvl="0"/>
            <a:r>
              <a:rPr lang="en-GB" noProof="0"/>
              <a:t>WE </a:t>
            </a:r>
          </a:p>
          <a:p>
            <a:pPr lvl="0"/>
            <a:r>
              <a:rPr lang="en-GB" noProof="0"/>
              <a:t>GET IT.</a:t>
            </a:r>
          </a:p>
        </p:txBody>
      </p:sp>
      <p:sp>
        <p:nvSpPr>
          <p:cNvPr id="41" name="Tijdelijke aanduiding voor tekst 8">
            <a:extLst>
              <a:ext uri="{FF2B5EF4-FFF2-40B4-BE49-F238E27FC236}">
                <a16:creationId xmlns:a16="http://schemas.microsoft.com/office/drawing/2014/main" id="{B8BDF0AE-0C37-8E41-835D-5673C5C83EC3}"/>
              </a:ext>
            </a:extLst>
          </p:cNvPr>
          <p:cNvSpPr>
            <a:spLocks noGrp="1"/>
          </p:cNvSpPr>
          <p:nvPr>
            <p:ph type="body" sz="quarter" idx="10" hasCustomPrompt="1"/>
          </p:nvPr>
        </p:nvSpPr>
        <p:spPr>
          <a:xfrm>
            <a:off x="838200" y="4601181"/>
            <a:ext cx="3190875" cy="357187"/>
          </a:xfrm>
          <a:prstGeom prst="rect">
            <a:avLst/>
          </a:prstGeom>
        </p:spPr>
        <p:txBody>
          <a:bodyPr anchor="t"/>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000" b="1">
                <a:solidFill>
                  <a:schemeClr val="tx2"/>
                </a:solidFill>
              </a:defRPr>
            </a:lvl1pPr>
          </a:lstStyle>
          <a:p>
            <a:r>
              <a:rPr lang="en-GB" noProof="0"/>
              <a:t>We work with every part of the ecosystem.</a:t>
            </a:r>
          </a:p>
        </p:txBody>
      </p:sp>
    </p:spTree>
    <p:extLst>
      <p:ext uri="{BB962C8B-B14F-4D97-AF65-F5344CB8AC3E}">
        <p14:creationId xmlns:p14="http://schemas.microsoft.com/office/powerpoint/2010/main" val="12275064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hite - 4 columns, loop">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6" name="Tijdelijke aanduiding voor tekst 14">
            <a:extLst>
              <a:ext uri="{FF2B5EF4-FFF2-40B4-BE49-F238E27FC236}">
                <a16:creationId xmlns:a16="http://schemas.microsoft.com/office/drawing/2014/main" id="{C0E5D507-E3AB-89AE-8AA8-54299FC4AE19}"/>
              </a:ext>
            </a:extLst>
          </p:cNvPr>
          <p:cNvSpPr>
            <a:spLocks noGrp="1"/>
          </p:cNvSpPr>
          <p:nvPr>
            <p:ph type="body" sz="quarter" idx="35"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2044700"/>
            <a:ext cx="2644235" cy="394970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2044700"/>
            <a:ext cx="2644235" cy="394970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3934549"/>
            <a:ext cx="2339359" cy="1793152"/>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3934549"/>
            <a:ext cx="2339359" cy="1793152"/>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2044700"/>
            <a:ext cx="2644235" cy="394970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3934549"/>
            <a:ext cx="2339359" cy="1793152"/>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2044700"/>
            <a:ext cx="2644235" cy="3949700"/>
          </a:xfrm>
          <a:prstGeom prst="roundRect">
            <a:avLst>
              <a:gd name="adj" fmla="val 235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3934549"/>
            <a:ext cx="2339359" cy="1793152"/>
          </a:xfrm>
        </p:spPr>
        <p:txBody>
          <a:bodyPr>
            <a:noAutofit/>
          </a:bodyPr>
          <a:lstStyle>
            <a:lvl1pPr marL="0" indent="0" algn="l">
              <a:lnSpc>
                <a:spcPct val="120000"/>
              </a:lnSpc>
              <a:spcBef>
                <a:spcPts val="0"/>
              </a:spcBef>
              <a:spcAft>
                <a:spcPts val="300"/>
              </a:spcAft>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jdelijke aanduiding voor afbeelding 2">
            <a:extLst>
              <a:ext uri="{FF2B5EF4-FFF2-40B4-BE49-F238E27FC236}">
                <a16:creationId xmlns:a16="http://schemas.microsoft.com/office/drawing/2014/main" id="{03F92016-56A8-EA44-F5A1-C03C235D5D6C}"/>
              </a:ext>
            </a:extLst>
          </p:cNvPr>
          <p:cNvSpPr>
            <a:spLocks noGrp="1"/>
          </p:cNvSpPr>
          <p:nvPr>
            <p:ph type="pic" sz="quarter" idx="30" hasCustomPrompt="1"/>
          </p:nvPr>
        </p:nvSpPr>
        <p:spPr>
          <a:xfrm>
            <a:off x="670409" y="2287053"/>
            <a:ext cx="943149" cy="943148"/>
          </a:xfrm>
        </p:spPr>
        <p:txBody>
          <a:bodyPr/>
          <a:lstStyle>
            <a:lvl1pPr marL="0" indent="0" algn="ctr">
              <a:buNone/>
              <a:defRPr>
                <a:solidFill>
                  <a:schemeClr val="bg1"/>
                </a:solidFill>
              </a:defRPr>
            </a:lvl1pPr>
          </a:lstStyle>
          <a:p>
            <a:r>
              <a:rPr lang="en-GB" noProof="0"/>
              <a:t>[icon]</a:t>
            </a:r>
          </a:p>
        </p:txBody>
      </p:sp>
      <p:sp>
        <p:nvSpPr>
          <p:cNvPr id="20" name="Tijdelijke aanduiding voor afbeelding 2">
            <a:extLst>
              <a:ext uri="{FF2B5EF4-FFF2-40B4-BE49-F238E27FC236}">
                <a16:creationId xmlns:a16="http://schemas.microsoft.com/office/drawing/2014/main" id="{AFEFE8BF-A1EC-7A03-1E17-3875977300D9}"/>
              </a:ext>
            </a:extLst>
          </p:cNvPr>
          <p:cNvSpPr>
            <a:spLocks noGrp="1"/>
          </p:cNvSpPr>
          <p:nvPr>
            <p:ph type="pic" sz="quarter" idx="31" hasCustomPrompt="1"/>
          </p:nvPr>
        </p:nvSpPr>
        <p:spPr>
          <a:xfrm>
            <a:off x="3508202" y="2287053"/>
            <a:ext cx="943149" cy="943148"/>
          </a:xfrm>
        </p:spPr>
        <p:txBody>
          <a:bodyPr/>
          <a:lstStyle>
            <a:lvl1pPr marL="0" indent="0" algn="ctr">
              <a:buNone/>
              <a:defRPr>
                <a:solidFill>
                  <a:schemeClr val="bg1"/>
                </a:solidFill>
              </a:defRPr>
            </a:lvl1pPr>
          </a:lstStyle>
          <a:p>
            <a:r>
              <a:rPr lang="en-GB" noProof="0"/>
              <a:t>[icon]</a:t>
            </a:r>
          </a:p>
        </p:txBody>
      </p:sp>
      <p:sp>
        <p:nvSpPr>
          <p:cNvPr id="21" name="Tijdelijke aanduiding voor afbeelding 2">
            <a:extLst>
              <a:ext uri="{FF2B5EF4-FFF2-40B4-BE49-F238E27FC236}">
                <a16:creationId xmlns:a16="http://schemas.microsoft.com/office/drawing/2014/main" id="{4809BD74-BDD1-FE5C-5E57-22BE461899A2}"/>
              </a:ext>
            </a:extLst>
          </p:cNvPr>
          <p:cNvSpPr>
            <a:spLocks noGrp="1"/>
          </p:cNvSpPr>
          <p:nvPr>
            <p:ph type="pic" sz="quarter" idx="32" hasCustomPrompt="1"/>
          </p:nvPr>
        </p:nvSpPr>
        <p:spPr>
          <a:xfrm>
            <a:off x="6336011" y="2287053"/>
            <a:ext cx="943149" cy="943148"/>
          </a:xfrm>
        </p:spPr>
        <p:txBody>
          <a:bodyPr/>
          <a:lstStyle>
            <a:lvl1pPr marL="0" indent="0" algn="ctr">
              <a:buNone/>
              <a:defRPr>
                <a:solidFill>
                  <a:schemeClr val="bg1"/>
                </a:solidFill>
              </a:defRPr>
            </a:lvl1pPr>
          </a:lstStyle>
          <a:p>
            <a:r>
              <a:rPr lang="en-GB" noProof="0"/>
              <a:t>[icon]</a:t>
            </a:r>
          </a:p>
        </p:txBody>
      </p:sp>
      <p:sp>
        <p:nvSpPr>
          <p:cNvPr id="22" name="Tijdelijke aanduiding voor afbeelding 2">
            <a:extLst>
              <a:ext uri="{FF2B5EF4-FFF2-40B4-BE49-F238E27FC236}">
                <a16:creationId xmlns:a16="http://schemas.microsoft.com/office/drawing/2014/main" id="{5A2C8D8C-F3FE-62B9-3F67-925161BC9A64}"/>
              </a:ext>
            </a:extLst>
          </p:cNvPr>
          <p:cNvSpPr>
            <a:spLocks noGrp="1"/>
          </p:cNvSpPr>
          <p:nvPr>
            <p:ph type="pic" sz="quarter" idx="33" hasCustomPrompt="1"/>
          </p:nvPr>
        </p:nvSpPr>
        <p:spPr>
          <a:xfrm>
            <a:off x="9173804" y="2287053"/>
            <a:ext cx="943149" cy="943148"/>
          </a:xfrm>
        </p:spPr>
        <p:txBody>
          <a:bodyPr/>
          <a:lstStyle>
            <a:lvl1pPr marL="0" indent="0" algn="ctr">
              <a:buNone/>
              <a:defRPr>
                <a:solidFill>
                  <a:schemeClr val="bg1"/>
                </a:solidFill>
              </a:defRPr>
            </a:lvl1pPr>
          </a:lstStyle>
          <a:p>
            <a:r>
              <a:rPr lang="en-GB" noProof="0"/>
              <a:t>[icon]</a:t>
            </a:r>
          </a:p>
        </p:txBody>
      </p:sp>
      <p:sp>
        <p:nvSpPr>
          <p:cNvPr id="2" name="2">
            <a:extLst>
              <a:ext uri="{FF2B5EF4-FFF2-40B4-BE49-F238E27FC236}">
                <a16:creationId xmlns:a16="http://schemas.microsoft.com/office/drawing/2014/main" id="{B8CF789A-36F0-6A57-9BC6-879FBBBF60AD}"/>
              </a:ext>
            </a:extLst>
          </p:cNvPr>
          <p:cNvSpPr/>
          <p:nvPr userDrawn="1"/>
        </p:nvSpPr>
        <p:spPr>
          <a:xfrm>
            <a:off x="393660" y="1866900"/>
            <a:ext cx="11430040" cy="4317999"/>
          </a:xfrm>
          <a:prstGeom prst="roundRect">
            <a:avLst>
              <a:gd name="adj" fmla="val 2353"/>
            </a:avLst>
          </a:prstGeom>
          <a:noFill/>
          <a:ln>
            <a:solidFill>
              <a:srgbClr val="FF394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25" name="Tijdelijke aanduiding voor tekst 6">
            <a:extLst>
              <a:ext uri="{FF2B5EF4-FFF2-40B4-BE49-F238E27FC236}">
                <a16:creationId xmlns:a16="http://schemas.microsoft.com/office/drawing/2014/main" id="{082BECF2-BDFF-810A-07A0-D14A3C2601E4}"/>
              </a:ext>
            </a:extLst>
          </p:cNvPr>
          <p:cNvSpPr>
            <a:spLocks noGrp="1"/>
          </p:cNvSpPr>
          <p:nvPr>
            <p:ph type="body" sz="quarter" idx="34" hasCustomPrompt="1"/>
          </p:nvPr>
        </p:nvSpPr>
        <p:spPr>
          <a:xfrm>
            <a:off x="3988775" y="6311048"/>
            <a:ext cx="4214450" cy="206107"/>
          </a:xfrm>
        </p:spPr>
        <p:txBody>
          <a:bodyPr>
            <a:noAutofit/>
          </a:bodyPr>
          <a:lstStyle>
            <a:lvl1pPr marL="0" indent="0" algn="ctr">
              <a:lnSpc>
                <a:spcPct val="100000"/>
              </a:lnSpc>
              <a:spcBef>
                <a:spcPts val="0"/>
              </a:spcBef>
              <a:spcAft>
                <a:spcPts val="300"/>
              </a:spcAft>
              <a:buNone/>
              <a:defRPr sz="1050" b="0">
                <a:solidFill>
                  <a:srgbClr val="FF394B"/>
                </a:solidFill>
              </a:defRPr>
            </a:lvl1pPr>
          </a:lstStyle>
          <a:p>
            <a:pPr lvl="0"/>
            <a:r>
              <a:rPr lang="en-GB" noProof="0"/>
              <a:t>Copy</a:t>
            </a:r>
          </a:p>
        </p:txBody>
      </p:sp>
      <p:sp>
        <p:nvSpPr>
          <p:cNvPr id="26" name="Driehoek 25">
            <a:extLst>
              <a:ext uri="{FF2B5EF4-FFF2-40B4-BE49-F238E27FC236}">
                <a16:creationId xmlns:a16="http://schemas.microsoft.com/office/drawing/2014/main" id="{40275471-FC5E-EC57-22D3-BB72F7AD1BD9}"/>
              </a:ext>
            </a:extLst>
          </p:cNvPr>
          <p:cNvSpPr/>
          <p:nvPr userDrawn="1"/>
        </p:nvSpPr>
        <p:spPr>
          <a:xfrm rot="10800000">
            <a:off x="11759279" y="5883330"/>
            <a:ext cx="128841" cy="111070"/>
          </a:xfrm>
          <a:prstGeom prst="triangle">
            <a:avLst/>
          </a:prstGeom>
          <a:solidFill>
            <a:srgbClr val="FF3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7" name="Driehoek 26">
            <a:extLst>
              <a:ext uri="{FF2B5EF4-FFF2-40B4-BE49-F238E27FC236}">
                <a16:creationId xmlns:a16="http://schemas.microsoft.com/office/drawing/2014/main" id="{7AD18B11-BB57-9C07-8742-F3970292570C}"/>
              </a:ext>
            </a:extLst>
          </p:cNvPr>
          <p:cNvSpPr/>
          <p:nvPr userDrawn="1"/>
        </p:nvSpPr>
        <p:spPr>
          <a:xfrm rot="16200000">
            <a:off x="554871" y="6128017"/>
            <a:ext cx="128841" cy="111070"/>
          </a:xfrm>
          <a:prstGeom prst="triangle">
            <a:avLst/>
          </a:prstGeom>
          <a:solidFill>
            <a:srgbClr val="FF3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8" name="Driehoek 27">
            <a:extLst>
              <a:ext uri="{FF2B5EF4-FFF2-40B4-BE49-F238E27FC236}">
                <a16:creationId xmlns:a16="http://schemas.microsoft.com/office/drawing/2014/main" id="{04DE5974-DE89-7F9E-5753-3D6559897802}"/>
              </a:ext>
            </a:extLst>
          </p:cNvPr>
          <p:cNvSpPr/>
          <p:nvPr userDrawn="1"/>
        </p:nvSpPr>
        <p:spPr>
          <a:xfrm>
            <a:off x="329239" y="2044700"/>
            <a:ext cx="128841" cy="111070"/>
          </a:xfrm>
          <a:prstGeom prst="triangle">
            <a:avLst/>
          </a:prstGeom>
          <a:solidFill>
            <a:srgbClr val="FF3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9" name="Driehoek 28">
            <a:extLst>
              <a:ext uri="{FF2B5EF4-FFF2-40B4-BE49-F238E27FC236}">
                <a16:creationId xmlns:a16="http://schemas.microsoft.com/office/drawing/2014/main" id="{18FD34DA-CBEC-7DB9-ECFE-F8B89FEA2B52}"/>
              </a:ext>
            </a:extLst>
          </p:cNvPr>
          <p:cNvSpPr/>
          <p:nvPr userDrawn="1"/>
        </p:nvSpPr>
        <p:spPr>
          <a:xfrm rot="5400000">
            <a:off x="11538497" y="1811365"/>
            <a:ext cx="128841" cy="111070"/>
          </a:xfrm>
          <a:prstGeom prst="triangle">
            <a:avLst/>
          </a:prstGeom>
          <a:solidFill>
            <a:srgbClr val="FF39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7" name="Titel 6">
            <a:extLst>
              <a:ext uri="{FF2B5EF4-FFF2-40B4-BE49-F238E27FC236}">
                <a16:creationId xmlns:a16="http://schemas.microsoft.com/office/drawing/2014/main" id="{7E3A8074-6F0A-B14A-9B97-7C9F956B433B}"/>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9758025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 - 2 columns, but bigger">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DEE4D6A4-AFD9-F1E5-F2B3-A5CEC7623E1E}"/>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chemeClr val="bg1"/>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2310928" y="1718830"/>
            <a:ext cx="3733800" cy="4039033"/>
          </a:xfrm>
          <a:prstGeom prst="roundRect">
            <a:avLst>
              <a:gd name="adj" fmla="val 116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197600" y="1718830"/>
            <a:ext cx="3733800" cy="4039033"/>
          </a:xfrm>
          <a:prstGeom prst="roundRect">
            <a:avLst>
              <a:gd name="adj" fmla="val 1163"/>
            </a:avLst>
          </a:prstGeom>
          <a:solidFill>
            <a:schemeClr val="bg1">
              <a:alpha val="90000"/>
            </a:scheme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463800"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360456" y="3232723"/>
            <a:ext cx="2206625" cy="212725"/>
          </a:xfrm>
        </p:spPr>
        <p:txBody>
          <a:bodyPr>
            <a:noAutofit/>
          </a:bodyPr>
          <a:lstStyle>
            <a:lvl1pPr marL="0" indent="0" algn="l">
              <a:buNone/>
              <a:defRPr sz="900">
                <a:solidFill>
                  <a:srgbClr val="151523"/>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463800"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360456"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463800" y="4257852"/>
            <a:ext cx="3342344" cy="1157111"/>
          </a:xfrm>
        </p:spPr>
        <p:txBody>
          <a:bodyPr>
            <a:noAutofit/>
          </a:bodyPr>
          <a:lstStyle>
            <a:lvl1pPr marL="0" indent="0" algn="l">
              <a:lnSpc>
                <a:spcPct val="12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360456" y="4257852"/>
            <a:ext cx="3342344" cy="1157111"/>
          </a:xfrm>
        </p:spPr>
        <p:txBody>
          <a:bodyPr>
            <a:noAutofit/>
          </a:bodyPr>
          <a:lstStyle>
            <a:lvl1pPr marL="0" indent="0" algn="l">
              <a:lnSpc>
                <a:spcPct val="120000"/>
              </a:lnSpc>
              <a:buNone/>
              <a:defRPr lang="en-GB" sz="1000" b="0" kern="1200" noProof="0" dirty="0">
                <a:solidFill>
                  <a:schemeClr val="tx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2424821" y="1959153"/>
            <a:ext cx="943149" cy="943148"/>
          </a:xfrm>
        </p:spPr>
        <p:txBody>
          <a:bodyPr/>
          <a:lstStyle>
            <a:lvl1pPr marL="0" indent="0" algn="ctr">
              <a:buNone/>
              <a:defRPr>
                <a:solidFill>
                  <a:schemeClr val="bg1"/>
                </a:solidFill>
              </a:defRPr>
            </a:lvl1pPr>
          </a:lstStyle>
          <a:p>
            <a:r>
              <a:rPr lang="en-GB" dirty="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321477" y="1959153"/>
            <a:ext cx="943149" cy="943148"/>
          </a:xfrm>
        </p:spPr>
        <p:txBody>
          <a:bodyPr/>
          <a:lstStyle>
            <a:lvl1pPr marL="0" indent="0" algn="ctr">
              <a:buNone/>
              <a:defRPr>
                <a:solidFill>
                  <a:schemeClr val="bg1"/>
                </a:solidFill>
              </a:defRPr>
            </a:lvl1pPr>
          </a:lstStyle>
          <a:p>
            <a:r>
              <a:rPr lang="en-GB" dirty="0"/>
              <a:t>[icon]</a:t>
            </a:r>
          </a:p>
        </p:txBody>
      </p:sp>
      <p:sp>
        <p:nvSpPr>
          <p:cNvPr id="12" name="Titel 11">
            <a:extLst>
              <a:ext uri="{FF2B5EF4-FFF2-40B4-BE49-F238E27FC236}">
                <a16:creationId xmlns:a16="http://schemas.microsoft.com/office/drawing/2014/main" id="{BE652449-F4B2-FC45-BFD5-316425812A8F}"/>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2439524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nset - 2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7F0B7BF8-D83F-2C71-4F97-E191851C0BA9}"/>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4257852"/>
            <a:ext cx="2206625" cy="1642886"/>
          </a:xfrm>
        </p:spPr>
        <p:txBody>
          <a:bodyPr>
            <a:noAutofit/>
          </a:bodyPr>
          <a:lstStyle>
            <a:lvl1pPr marL="0" indent="0" algn="l">
              <a:lnSpc>
                <a:spcPct val="10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4257852"/>
            <a:ext cx="2206625" cy="1642886"/>
          </a:xfrm>
        </p:spPr>
        <p:txBody>
          <a:bodyPr>
            <a:noAutofit/>
          </a:bodyPr>
          <a:lstStyle>
            <a:lvl1pPr marL="0" indent="0" algn="l">
              <a:lnSpc>
                <a:spcPct val="10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3382084" y="1959153"/>
            <a:ext cx="943149" cy="943148"/>
          </a:xfrm>
        </p:spPr>
        <p:txBody>
          <a:bodyPr/>
          <a:lstStyle>
            <a:lvl1pPr marL="0" indent="0" algn="ctr">
              <a:buNone/>
              <a:defRPr>
                <a:solidFill>
                  <a:schemeClr val="bg1"/>
                </a:solidFill>
              </a:defRPr>
            </a:lvl1pPr>
          </a:lstStyle>
          <a:p>
            <a:r>
              <a:rPr lang="en-GB" noProof="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219877" y="1959153"/>
            <a:ext cx="943149" cy="943148"/>
          </a:xfrm>
        </p:spPr>
        <p:txBody>
          <a:bodyPr/>
          <a:lstStyle>
            <a:lvl1pPr marL="0" indent="0" algn="ctr">
              <a:buNone/>
              <a:defRPr>
                <a:solidFill>
                  <a:schemeClr val="bg1"/>
                </a:solidFill>
              </a:defRPr>
            </a:lvl1pPr>
          </a:lstStyle>
          <a:p>
            <a:r>
              <a:rPr lang="en-GB" noProof="0" dirty="0"/>
              <a:t>[icon]</a:t>
            </a:r>
          </a:p>
        </p:txBody>
      </p:sp>
      <p:sp>
        <p:nvSpPr>
          <p:cNvPr id="12" name="Titel 11">
            <a:extLst>
              <a:ext uri="{FF2B5EF4-FFF2-40B4-BE49-F238E27FC236}">
                <a16:creationId xmlns:a16="http://schemas.microsoft.com/office/drawing/2014/main" id="{18E5403E-D500-A74B-891B-451C64A22731}"/>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9395231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nset - 2 columns,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7F0B7BF8-D83F-2C71-4F97-E191851C0BA9}"/>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3268191"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096000"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3421063"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258856"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3421063"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258856"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3421063" y="2868426"/>
            <a:ext cx="2206625" cy="3032312"/>
          </a:xfrm>
        </p:spPr>
        <p:txBody>
          <a:bodyPr>
            <a:noAutofit/>
          </a:bodyPr>
          <a:lstStyle>
            <a:lvl1pPr marL="0" indent="0" algn="l">
              <a:lnSpc>
                <a:spcPct val="10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258856" y="2868426"/>
            <a:ext cx="2206625" cy="3032312"/>
          </a:xfrm>
        </p:spPr>
        <p:txBody>
          <a:bodyPr>
            <a:noAutofit/>
          </a:bodyPr>
          <a:lstStyle>
            <a:lvl1pPr marL="0" indent="0" algn="l">
              <a:lnSpc>
                <a:spcPct val="10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2" name="Titel 11">
            <a:extLst>
              <a:ext uri="{FF2B5EF4-FFF2-40B4-BE49-F238E27FC236}">
                <a16:creationId xmlns:a16="http://schemas.microsoft.com/office/drawing/2014/main" id="{18E5403E-D500-A74B-891B-451C64A22731}"/>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7144678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nset - 3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9" name="Tijdelijke aanduiding voor tekst 14">
            <a:extLst>
              <a:ext uri="{FF2B5EF4-FFF2-40B4-BE49-F238E27FC236}">
                <a16:creationId xmlns:a16="http://schemas.microsoft.com/office/drawing/2014/main" id="{FF72B80B-9829-5BD4-ADE7-01BE24B4FC2D}"/>
              </a:ext>
            </a:extLst>
          </p:cNvPr>
          <p:cNvSpPr>
            <a:spLocks noGrp="1"/>
          </p:cNvSpPr>
          <p:nvPr>
            <p:ph type="body" sz="quarter" idx="33"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3929511"/>
            <a:ext cx="2206625" cy="2033967"/>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3929511"/>
            <a:ext cx="2206625" cy="2033967"/>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3929511"/>
            <a:ext cx="2206625" cy="2033967"/>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Tijdelijke aanduiding voor afbeelding 2">
            <a:extLst>
              <a:ext uri="{FF2B5EF4-FFF2-40B4-BE49-F238E27FC236}">
                <a16:creationId xmlns:a16="http://schemas.microsoft.com/office/drawing/2014/main" id="{597873CB-BBA2-6A1B-6035-2B877157A084}"/>
              </a:ext>
            </a:extLst>
          </p:cNvPr>
          <p:cNvSpPr>
            <a:spLocks noGrp="1"/>
          </p:cNvSpPr>
          <p:nvPr>
            <p:ph type="pic" sz="quarter" idx="30" hasCustomPrompt="1"/>
          </p:nvPr>
        </p:nvSpPr>
        <p:spPr>
          <a:xfrm>
            <a:off x="2073542"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6" name="Tijdelijke aanduiding voor afbeelding 2">
            <a:extLst>
              <a:ext uri="{FF2B5EF4-FFF2-40B4-BE49-F238E27FC236}">
                <a16:creationId xmlns:a16="http://schemas.microsoft.com/office/drawing/2014/main" id="{4FA3D7EC-7210-5853-AC13-CE5B5B130B2F}"/>
              </a:ext>
            </a:extLst>
          </p:cNvPr>
          <p:cNvSpPr>
            <a:spLocks noGrp="1"/>
          </p:cNvSpPr>
          <p:nvPr>
            <p:ph type="pic" sz="quarter" idx="31" hasCustomPrompt="1"/>
          </p:nvPr>
        </p:nvSpPr>
        <p:spPr>
          <a:xfrm>
            <a:off x="4911335" y="1959153"/>
            <a:ext cx="943149" cy="943148"/>
          </a:xfrm>
        </p:spPr>
        <p:txBody>
          <a:bodyPr>
            <a:noAutofit/>
          </a:bodyPr>
          <a:lstStyle>
            <a:lvl1pPr marL="0" indent="0" algn="ctr">
              <a:buNone/>
              <a:defRPr>
                <a:solidFill>
                  <a:schemeClr val="bg1"/>
                </a:solidFill>
              </a:defRPr>
            </a:lvl1pPr>
          </a:lstStyle>
          <a:p>
            <a:r>
              <a:rPr lang="en-GB" noProof="0"/>
              <a:t>[icon]</a:t>
            </a:r>
          </a:p>
        </p:txBody>
      </p:sp>
      <p:sp>
        <p:nvSpPr>
          <p:cNvPr id="17" name="Tijdelijke aanduiding voor afbeelding 2">
            <a:extLst>
              <a:ext uri="{FF2B5EF4-FFF2-40B4-BE49-F238E27FC236}">
                <a16:creationId xmlns:a16="http://schemas.microsoft.com/office/drawing/2014/main" id="{020BF278-236D-EF0B-7865-DAA3FC2FB225}"/>
              </a:ext>
            </a:extLst>
          </p:cNvPr>
          <p:cNvSpPr>
            <a:spLocks noGrp="1"/>
          </p:cNvSpPr>
          <p:nvPr>
            <p:ph type="pic" sz="quarter" idx="32" hasCustomPrompt="1"/>
          </p:nvPr>
        </p:nvSpPr>
        <p:spPr>
          <a:xfrm>
            <a:off x="7754550" y="1959153"/>
            <a:ext cx="943149" cy="943148"/>
          </a:xfrm>
        </p:spPr>
        <p:txBody>
          <a:bodyPr>
            <a:noAutofit/>
          </a:bodyPr>
          <a:lstStyle>
            <a:lvl1pPr marL="0" indent="0" algn="ctr">
              <a:buNone/>
              <a:defRPr>
                <a:solidFill>
                  <a:schemeClr val="bg1"/>
                </a:solidFill>
              </a:defRPr>
            </a:lvl1pPr>
          </a:lstStyle>
          <a:p>
            <a:r>
              <a:rPr lang="en-GB" noProof="0" dirty="0"/>
              <a:t>[icon]</a:t>
            </a:r>
          </a:p>
        </p:txBody>
      </p:sp>
      <p:sp>
        <p:nvSpPr>
          <p:cNvPr id="2" name="Titel 1">
            <a:extLst>
              <a:ext uri="{FF2B5EF4-FFF2-40B4-BE49-F238E27FC236}">
                <a16:creationId xmlns:a16="http://schemas.microsoft.com/office/drawing/2014/main" id="{AF204E17-F326-5F40-BFF8-2367E58FF267}"/>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8717844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nset - 3 columns,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9" name="Tijdelijke aanduiding voor tekst 14">
            <a:extLst>
              <a:ext uri="{FF2B5EF4-FFF2-40B4-BE49-F238E27FC236}">
                <a16:creationId xmlns:a16="http://schemas.microsoft.com/office/drawing/2014/main" id="{FF72B80B-9829-5BD4-ADE7-01BE24B4FC2D}"/>
              </a:ext>
            </a:extLst>
          </p:cNvPr>
          <p:cNvSpPr>
            <a:spLocks noGrp="1"/>
          </p:cNvSpPr>
          <p:nvPr>
            <p:ph type="body" sz="quarter" idx="33"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1959649"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4787458"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112521"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4950314"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11252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4950314"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112521" y="2868427"/>
            <a:ext cx="2206625" cy="3095052"/>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4950314" y="2868427"/>
            <a:ext cx="2206625" cy="3095052"/>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7615267" y="1718830"/>
            <a:ext cx="2644235" cy="4496233"/>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7778123"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7778123"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7778123" y="2868427"/>
            <a:ext cx="2206625" cy="3095052"/>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2" name="Titel 1">
            <a:extLst>
              <a:ext uri="{FF2B5EF4-FFF2-40B4-BE49-F238E27FC236}">
                <a16:creationId xmlns:a16="http://schemas.microsoft.com/office/drawing/2014/main" id="{AF204E17-F326-5F40-BFF8-2367E58FF267}"/>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6894002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nset - 4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4" name="Tijdelijke aanduiding voor tekst 14">
            <a:extLst>
              <a:ext uri="{FF2B5EF4-FFF2-40B4-BE49-F238E27FC236}">
                <a16:creationId xmlns:a16="http://schemas.microsoft.com/office/drawing/2014/main" id="{666FB90F-C31C-2D10-96CE-C2923E8344D4}"/>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4229141"/>
            <a:ext cx="2339359" cy="1890305"/>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9" name="Tijdelijke aanduiding voor afbeelding 2">
            <a:extLst>
              <a:ext uri="{FF2B5EF4-FFF2-40B4-BE49-F238E27FC236}">
                <a16:creationId xmlns:a16="http://schemas.microsoft.com/office/drawing/2014/main" id="{03F92016-56A8-EA44-F5A1-C03C235D5D6C}"/>
              </a:ext>
            </a:extLst>
          </p:cNvPr>
          <p:cNvSpPr>
            <a:spLocks noGrp="1"/>
          </p:cNvSpPr>
          <p:nvPr>
            <p:ph type="pic" sz="quarter" idx="30" hasCustomPrompt="1"/>
          </p:nvPr>
        </p:nvSpPr>
        <p:spPr>
          <a:xfrm>
            <a:off x="670409" y="1959153"/>
            <a:ext cx="943149" cy="943148"/>
          </a:xfrm>
        </p:spPr>
        <p:txBody>
          <a:bodyPr/>
          <a:lstStyle>
            <a:lvl1pPr marL="0" indent="0" algn="ctr">
              <a:buNone/>
              <a:defRPr>
                <a:solidFill>
                  <a:schemeClr val="bg1"/>
                </a:solidFill>
              </a:defRPr>
            </a:lvl1pPr>
          </a:lstStyle>
          <a:p>
            <a:r>
              <a:rPr lang="en-GB" noProof="0"/>
              <a:t>[icon]</a:t>
            </a:r>
          </a:p>
        </p:txBody>
      </p:sp>
      <p:sp>
        <p:nvSpPr>
          <p:cNvPr id="20" name="Tijdelijke aanduiding voor afbeelding 2">
            <a:extLst>
              <a:ext uri="{FF2B5EF4-FFF2-40B4-BE49-F238E27FC236}">
                <a16:creationId xmlns:a16="http://schemas.microsoft.com/office/drawing/2014/main" id="{AFEFE8BF-A1EC-7A03-1E17-3875977300D9}"/>
              </a:ext>
            </a:extLst>
          </p:cNvPr>
          <p:cNvSpPr>
            <a:spLocks noGrp="1"/>
          </p:cNvSpPr>
          <p:nvPr>
            <p:ph type="pic" sz="quarter" idx="31" hasCustomPrompt="1"/>
          </p:nvPr>
        </p:nvSpPr>
        <p:spPr>
          <a:xfrm>
            <a:off x="3508202" y="1959153"/>
            <a:ext cx="943149" cy="943148"/>
          </a:xfrm>
        </p:spPr>
        <p:txBody>
          <a:bodyPr/>
          <a:lstStyle>
            <a:lvl1pPr marL="0" indent="0" algn="ctr">
              <a:buNone/>
              <a:defRPr>
                <a:solidFill>
                  <a:schemeClr val="bg1"/>
                </a:solidFill>
              </a:defRPr>
            </a:lvl1pPr>
          </a:lstStyle>
          <a:p>
            <a:r>
              <a:rPr lang="en-GB" noProof="0"/>
              <a:t>[icon]</a:t>
            </a:r>
          </a:p>
        </p:txBody>
      </p:sp>
      <p:sp>
        <p:nvSpPr>
          <p:cNvPr id="21" name="Tijdelijke aanduiding voor afbeelding 2">
            <a:extLst>
              <a:ext uri="{FF2B5EF4-FFF2-40B4-BE49-F238E27FC236}">
                <a16:creationId xmlns:a16="http://schemas.microsoft.com/office/drawing/2014/main" id="{4809BD74-BDD1-FE5C-5E57-22BE461899A2}"/>
              </a:ext>
            </a:extLst>
          </p:cNvPr>
          <p:cNvSpPr>
            <a:spLocks noGrp="1"/>
          </p:cNvSpPr>
          <p:nvPr>
            <p:ph type="pic" sz="quarter" idx="32" hasCustomPrompt="1"/>
          </p:nvPr>
        </p:nvSpPr>
        <p:spPr>
          <a:xfrm>
            <a:off x="6336011" y="1959153"/>
            <a:ext cx="943149" cy="943148"/>
          </a:xfrm>
        </p:spPr>
        <p:txBody>
          <a:bodyPr/>
          <a:lstStyle>
            <a:lvl1pPr marL="0" indent="0" algn="ctr">
              <a:buNone/>
              <a:defRPr>
                <a:solidFill>
                  <a:schemeClr val="bg1"/>
                </a:solidFill>
              </a:defRPr>
            </a:lvl1pPr>
          </a:lstStyle>
          <a:p>
            <a:r>
              <a:rPr lang="en-GB" noProof="0"/>
              <a:t>[icon]</a:t>
            </a:r>
          </a:p>
        </p:txBody>
      </p:sp>
      <p:sp>
        <p:nvSpPr>
          <p:cNvPr id="22" name="Tijdelijke aanduiding voor afbeelding 2">
            <a:extLst>
              <a:ext uri="{FF2B5EF4-FFF2-40B4-BE49-F238E27FC236}">
                <a16:creationId xmlns:a16="http://schemas.microsoft.com/office/drawing/2014/main" id="{5A2C8D8C-F3FE-62B9-3F67-925161BC9A64}"/>
              </a:ext>
            </a:extLst>
          </p:cNvPr>
          <p:cNvSpPr>
            <a:spLocks noGrp="1"/>
          </p:cNvSpPr>
          <p:nvPr>
            <p:ph type="pic" sz="quarter" idx="33" hasCustomPrompt="1"/>
          </p:nvPr>
        </p:nvSpPr>
        <p:spPr>
          <a:xfrm>
            <a:off x="9173804" y="1959153"/>
            <a:ext cx="943149" cy="943148"/>
          </a:xfrm>
        </p:spPr>
        <p:txBody>
          <a:bodyPr/>
          <a:lstStyle>
            <a:lvl1pPr marL="0" indent="0" algn="ctr">
              <a:buNone/>
              <a:defRPr>
                <a:solidFill>
                  <a:schemeClr val="bg1"/>
                </a:solidFill>
              </a:defRPr>
            </a:lvl1pPr>
          </a:lstStyle>
          <a:p>
            <a:r>
              <a:rPr lang="en-GB" noProof="0"/>
              <a:t>[icon]</a:t>
            </a:r>
          </a:p>
        </p:txBody>
      </p:sp>
      <p:sp>
        <p:nvSpPr>
          <p:cNvPr id="2" name="Titel 1">
            <a:extLst>
              <a:ext uri="{FF2B5EF4-FFF2-40B4-BE49-F238E27FC236}">
                <a16:creationId xmlns:a16="http://schemas.microsoft.com/office/drawing/2014/main" id="{79197EFC-74D2-4340-8C56-DDCD479EF37A}"/>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40649888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nset - 4 columns, no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4" name="Tijdelijke aanduiding voor tekst 14">
            <a:extLst>
              <a:ext uri="{FF2B5EF4-FFF2-40B4-BE49-F238E27FC236}">
                <a16:creationId xmlns:a16="http://schemas.microsoft.com/office/drawing/2014/main" id="{666FB90F-C31C-2D10-96CE-C2923E8344D4}"/>
              </a:ext>
            </a:extLst>
          </p:cNvPr>
          <p:cNvSpPr>
            <a:spLocks noGrp="1"/>
          </p:cNvSpPr>
          <p:nvPr>
            <p:ph type="body" sz="quarter" idx="34"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556516"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3384325"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709388" y="1872008"/>
            <a:ext cx="2206625" cy="212725"/>
          </a:xfrm>
        </p:spPr>
        <p:txBody>
          <a:bodyPr>
            <a:noAutofit/>
          </a:bodyPr>
          <a:lstStyle>
            <a:lvl1pPr marL="0" indent="0" algn="l">
              <a:buNone/>
              <a:defRPr sz="900">
                <a:solidFill>
                  <a:schemeClr val="bg1"/>
                </a:solidFill>
              </a:defRPr>
            </a:lvl1pPr>
          </a:lstStyle>
          <a:p>
            <a:pPr lvl="0"/>
            <a:r>
              <a:rPr lang="en-GB" noProof="0" dirty="0" err="1"/>
              <a:t>Pretitle</a:t>
            </a:r>
            <a:endParaRPr lang="en-GB" noProof="0" dirty="0"/>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3547181"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709388"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354718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709388" y="2868427"/>
            <a:ext cx="2339359" cy="3251020"/>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dirty="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3547181" y="2868427"/>
            <a:ext cx="2339359" cy="3251020"/>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2">
            <a:extLst>
              <a:ext uri="{FF2B5EF4-FFF2-40B4-BE49-F238E27FC236}">
                <a16:creationId xmlns:a16="http://schemas.microsoft.com/office/drawing/2014/main" id="{6B9E1684-80DE-B6C0-05CD-6BCB8EE23328}"/>
              </a:ext>
            </a:extLst>
          </p:cNvPr>
          <p:cNvSpPr/>
          <p:nvPr userDrawn="1"/>
        </p:nvSpPr>
        <p:spPr>
          <a:xfrm>
            <a:off x="6212134"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6" name="Tijdelijke aanduiding voor tekst 6">
            <a:extLst>
              <a:ext uri="{FF2B5EF4-FFF2-40B4-BE49-F238E27FC236}">
                <a16:creationId xmlns:a16="http://schemas.microsoft.com/office/drawing/2014/main" id="{EF1B5804-1F41-C6B8-7DFD-072C5FE3089C}"/>
              </a:ext>
            </a:extLst>
          </p:cNvPr>
          <p:cNvSpPr>
            <a:spLocks noGrp="1"/>
          </p:cNvSpPr>
          <p:nvPr>
            <p:ph type="body" sz="quarter" idx="16" hasCustomPrompt="1"/>
          </p:nvPr>
        </p:nvSpPr>
        <p:spPr>
          <a:xfrm>
            <a:off x="6374990"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1" name="Tijdelijke aanduiding voor tekst 6">
            <a:extLst>
              <a:ext uri="{FF2B5EF4-FFF2-40B4-BE49-F238E27FC236}">
                <a16:creationId xmlns:a16="http://schemas.microsoft.com/office/drawing/2014/main" id="{62955E81-D078-9E6B-ABDE-9A79538FD634}"/>
              </a:ext>
            </a:extLst>
          </p:cNvPr>
          <p:cNvSpPr>
            <a:spLocks noGrp="1"/>
          </p:cNvSpPr>
          <p:nvPr>
            <p:ph type="body" sz="quarter" idx="17" hasCustomPrompt="1"/>
          </p:nvPr>
        </p:nvSpPr>
        <p:spPr>
          <a:xfrm>
            <a:off x="6374990"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2" name="Tijdelijke aanduiding voor tekst 6">
            <a:extLst>
              <a:ext uri="{FF2B5EF4-FFF2-40B4-BE49-F238E27FC236}">
                <a16:creationId xmlns:a16="http://schemas.microsoft.com/office/drawing/2014/main" id="{52690D9C-903C-A47A-3F9D-F7A69DC9C4DB}"/>
              </a:ext>
            </a:extLst>
          </p:cNvPr>
          <p:cNvSpPr>
            <a:spLocks noGrp="1"/>
          </p:cNvSpPr>
          <p:nvPr>
            <p:ph type="body" sz="quarter" idx="18" hasCustomPrompt="1"/>
          </p:nvPr>
        </p:nvSpPr>
        <p:spPr>
          <a:xfrm>
            <a:off x="6374990" y="2868427"/>
            <a:ext cx="2339359" cy="3251020"/>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5" name="2">
            <a:extLst>
              <a:ext uri="{FF2B5EF4-FFF2-40B4-BE49-F238E27FC236}">
                <a16:creationId xmlns:a16="http://schemas.microsoft.com/office/drawing/2014/main" id="{2B6F7DB7-D000-2628-1FA9-0D167B29DE6B}"/>
              </a:ext>
            </a:extLst>
          </p:cNvPr>
          <p:cNvSpPr/>
          <p:nvPr userDrawn="1"/>
        </p:nvSpPr>
        <p:spPr>
          <a:xfrm>
            <a:off x="9019225" y="1718830"/>
            <a:ext cx="2644235" cy="4695272"/>
          </a:xfrm>
          <a:prstGeom prst="roundRect">
            <a:avLst>
              <a:gd name="adj" fmla="val 235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16" name="Tijdelijke aanduiding voor tekst 6">
            <a:extLst>
              <a:ext uri="{FF2B5EF4-FFF2-40B4-BE49-F238E27FC236}">
                <a16:creationId xmlns:a16="http://schemas.microsoft.com/office/drawing/2014/main" id="{FA2FE6DC-6384-7F33-7D17-88E296C72F76}"/>
              </a:ext>
            </a:extLst>
          </p:cNvPr>
          <p:cNvSpPr>
            <a:spLocks noGrp="1"/>
          </p:cNvSpPr>
          <p:nvPr>
            <p:ph type="body" sz="quarter" idx="19" hasCustomPrompt="1"/>
          </p:nvPr>
        </p:nvSpPr>
        <p:spPr>
          <a:xfrm>
            <a:off x="9182081" y="1872008"/>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17" name="Tijdelijke aanduiding voor tekst 6">
            <a:extLst>
              <a:ext uri="{FF2B5EF4-FFF2-40B4-BE49-F238E27FC236}">
                <a16:creationId xmlns:a16="http://schemas.microsoft.com/office/drawing/2014/main" id="{851B8BAB-FA87-EFE7-258D-5D6CA276D196}"/>
              </a:ext>
            </a:extLst>
          </p:cNvPr>
          <p:cNvSpPr>
            <a:spLocks noGrp="1"/>
          </p:cNvSpPr>
          <p:nvPr>
            <p:ph type="body" sz="quarter" idx="20" hasCustomPrompt="1"/>
          </p:nvPr>
        </p:nvSpPr>
        <p:spPr>
          <a:xfrm>
            <a:off x="9182081" y="2171550"/>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8" name="Tijdelijke aanduiding voor tekst 6">
            <a:extLst>
              <a:ext uri="{FF2B5EF4-FFF2-40B4-BE49-F238E27FC236}">
                <a16:creationId xmlns:a16="http://schemas.microsoft.com/office/drawing/2014/main" id="{B78B4C13-A9F3-1645-4CB9-EA4E0E76AE9A}"/>
              </a:ext>
            </a:extLst>
          </p:cNvPr>
          <p:cNvSpPr>
            <a:spLocks noGrp="1"/>
          </p:cNvSpPr>
          <p:nvPr>
            <p:ph type="body" sz="quarter" idx="21" hasCustomPrompt="1"/>
          </p:nvPr>
        </p:nvSpPr>
        <p:spPr>
          <a:xfrm>
            <a:off x="9182081" y="2868427"/>
            <a:ext cx="2339359" cy="3251020"/>
          </a:xfrm>
        </p:spPr>
        <p:txBody>
          <a:bodyPr>
            <a:noAutofit/>
          </a:bodyPr>
          <a:lstStyle>
            <a:lvl1pPr marL="0" indent="0" algn="l">
              <a:lnSpc>
                <a:spcPct val="120000"/>
              </a:lnSpc>
              <a:spcBef>
                <a:spcPts val="0"/>
              </a:spcBef>
              <a:spcAft>
                <a:spcPts val="300"/>
              </a:spcAft>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2" name="Titel 1">
            <a:extLst>
              <a:ext uri="{FF2B5EF4-FFF2-40B4-BE49-F238E27FC236}">
                <a16:creationId xmlns:a16="http://schemas.microsoft.com/office/drawing/2014/main" id="{79197EFC-74D2-4340-8C56-DDCD479EF37A}"/>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2370920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nset - 2 columns, but bigger">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Tijdelijke aanduiding voor tekst 14">
            <a:extLst>
              <a:ext uri="{FF2B5EF4-FFF2-40B4-BE49-F238E27FC236}">
                <a16:creationId xmlns:a16="http://schemas.microsoft.com/office/drawing/2014/main" id="{DEE4D6A4-AFD9-F1E5-F2B3-A5CEC7623E1E}"/>
              </a:ext>
            </a:extLst>
          </p:cNvPr>
          <p:cNvSpPr>
            <a:spLocks noGrp="1"/>
          </p:cNvSpPr>
          <p:nvPr>
            <p:ph type="body" sz="quarter" idx="32" hasCustomPrompt="1"/>
          </p:nvPr>
        </p:nvSpPr>
        <p:spPr>
          <a:xfrm>
            <a:off x="-204788" y="315941"/>
            <a:ext cx="12601576" cy="1402890"/>
          </a:xfrm>
        </p:spPr>
        <p:txBody>
          <a:bodyPr>
            <a:noAutofit/>
          </a:bodyPr>
          <a:lstStyle>
            <a:lvl1pPr>
              <a:defRPr lang="en-GB" sz="10800" kern="1200" noProof="0" dirty="0">
                <a:ln w="15875">
                  <a:solidFill>
                    <a:srgbClr val="FFFFFF"/>
                  </a:solidFill>
                </a:ln>
                <a:noFill/>
                <a:latin typeface="Impact" panose="020B0806030902050204" pitchFamily="34" charset="0"/>
                <a:ea typeface="+mn-ea"/>
                <a:cs typeface="Arial" panose="020B0604020202020204" pitchFamily="34" charset="0"/>
              </a:defRPr>
            </a:lvl1pPr>
            <a:lvl2pPr>
              <a:defRPr/>
            </a:lvl2pPr>
            <a:lvl3pPr>
              <a:defRPr/>
            </a:lvl3pPr>
            <a:lvl4pPr>
              <a:defRPr/>
            </a:lvl4pPr>
            <a:lvl5pPr>
              <a:defRPr/>
            </a:lvl5pPr>
          </a:lstStyle>
          <a:p>
            <a:pPr marL="0" lvl="0" indent="0" algn="ctr" defTabSz="914400" rtl="0" eaLnBrk="1" latinLnBrk="0" hangingPunct="1">
              <a:lnSpc>
                <a:spcPct val="90000"/>
              </a:lnSpc>
              <a:spcBef>
                <a:spcPts val="1000"/>
              </a:spcBef>
              <a:buFont typeface="Arial" panose="020B0604020202020204" pitchFamily="34" charset="0"/>
              <a:buNone/>
            </a:pPr>
            <a:r>
              <a:rPr lang="en-GB" noProof="0" dirty="0"/>
              <a:t>CHANGE TITLE</a:t>
            </a:r>
          </a:p>
        </p:txBody>
      </p:sp>
      <p:sp>
        <p:nvSpPr>
          <p:cNvPr id="4" name="1">
            <a:extLst>
              <a:ext uri="{FF2B5EF4-FFF2-40B4-BE49-F238E27FC236}">
                <a16:creationId xmlns:a16="http://schemas.microsoft.com/office/drawing/2014/main" id="{A36E6A03-57D0-DC69-7CA7-B28564CDCAB9}"/>
              </a:ext>
            </a:extLst>
          </p:cNvPr>
          <p:cNvSpPr/>
          <p:nvPr userDrawn="1"/>
        </p:nvSpPr>
        <p:spPr>
          <a:xfrm>
            <a:off x="2310928" y="1718830"/>
            <a:ext cx="3733800" cy="4039033"/>
          </a:xfrm>
          <a:prstGeom prst="roundRect">
            <a:avLst>
              <a:gd name="adj" fmla="val 116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5" name="2">
            <a:extLst>
              <a:ext uri="{FF2B5EF4-FFF2-40B4-BE49-F238E27FC236}">
                <a16:creationId xmlns:a16="http://schemas.microsoft.com/office/drawing/2014/main" id="{90A154AF-6383-8124-7E7D-16030EB8E1C3}"/>
              </a:ext>
            </a:extLst>
          </p:cNvPr>
          <p:cNvSpPr/>
          <p:nvPr userDrawn="1"/>
        </p:nvSpPr>
        <p:spPr>
          <a:xfrm>
            <a:off x="6197600" y="1718830"/>
            <a:ext cx="3733800" cy="4039033"/>
          </a:xfrm>
          <a:prstGeom prst="roundRect">
            <a:avLst>
              <a:gd name="adj" fmla="val 1163"/>
            </a:avLst>
          </a:prstGeom>
          <a:solidFill>
            <a:srgbClr val="FF394B">
              <a:alpha val="90000"/>
            </a:srgbClr>
          </a:solidFill>
          <a:ln>
            <a:noFill/>
          </a:ln>
          <a:effectLst>
            <a:outerShdw blurRad="50800" dist="50800" dir="5400000" algn="t" rotWithShape="0">
              <a:prstClr val="black">
                <a:alpha val="1063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latin typeface="Arial" panose="020B0604020202020204" pitchFamily="34" charset="0"/>
            </a:endParaRPr>
          </a:p>
        </p:txBody>
      </p:sp>
      <p:sp>
        <p:nvSpPr>
          <p:cNvPr id="7" name="Tijdelijke aanduiding voor tekst 6">
            <a:extLst>
              <a:ext uri="{FF2B5EF4-FFF2-40B4-BE49-F238E27FC236}">
                <a16:creationId xmlns:a16="http://schemas.microsoft.com/office/drawing/2014/main" id="{46D0ADEA-43F9-AAB6-7D8D-8D61C0F67A83}"/>
              </a:ext>
            </a:extLst>
          </p:cNvPr>
          <p:cNvSpPr>
            <a:spLocks noGrp="1"/>
          </p:cNvSpPr>
          <p:nvPr>
            <p:ph type="body" sz="quarter" idx="10" hasCustomPrompt="1"/>
          </p:nvPr>
        </p:nvSpPr>
        <p:spPr>
          <a:xfrm>
            <a:off x="2463800"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8" name="Tijdelijke aanduiding voor tekst 6">
            <a:extLst>
              <a:ext uri="{FF2B5EF4-FFF2-40B4-BE49-F238E27FC236}">
                <a16:creationId xmlns:a16="http://schemas.microsoft.com/office/drawing/2014/main" id="{6A32F455-29B1-2ACA-A755-5747D9CF3408}"/>
              </a:ext>
            </a:extLst>
          </p:cNvPr>
          <p:cNvSpPr>
            <a:spLocks noGrp="1"/>
          </p:cNvSpPr>
          <p:nvPr>
            <p:ph type="body" sz="quarter" idx="11" hasCustomPrompt="1"/>
          </p:nvPr>
        </p:nvSpPr>
        <p:spPr>
          <a:xfrm>
            <a:off x="6360456" y="3232723"/>
            <a:ext cx="2206625" cy="212725"/>
          </a:xfrm>
        </p:spPr>
        <p:txBody>
          <a:bodyPr>
            <a:noAutofit/>
          </a:bodyPr>
          <a:lstStyle>
            <a:lvl1pPr marL="0" indent="0" algn="l">
              <a:buNone/>
              <a:defRPr sz="900">
                <a:solidFill>
                  <a:schemeClr val="bg1"/>
                </a:solidFill>
              </a:defRPr>
            </a:lvl1pPr>
          </a:lstStyle>
          <a:p>
            <a:pPr lvl="0"/>
            <a:r>
              <a:rPr lang="en-GB" noProof="0"/>
              <a:t>Pretitle</a:t>
            </a:r>
          </a:p>
        </p:txBody>
      </p:sp>
      <p:sp>
        <p:nvSpPr>
          <p:cNvPr id="9" name="Tijdelijke aanduiding voor tekst 6">
            <a:extLst>
              <a:ext uri="{FF2B5EF4-FFF2-40B4-BE49-F238E27FC236}">
                <a16:creationId xmlns:a16="http://schemas.microsoft.com/office/drawing/2014/main" id="{731439A4-B5D0-83A1-1AEF-4B307F2B181F}"/>
              </a:ext>
            </a:extLst>
          </p:cNvPr>
          <p:cNvSpPr>
            <a:spLocks noGrp="1"/>
          </p:cNvSpPr>
          <p:nvPr>
            <p:ph type="body" sz="quarter" idx="12" hasCustomPrompt="1"/>
          </p:nvPr>
        </p:nvSpPr>
        <p:spPr>
          <a:xfrm>
            <a:off x="2463800"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dirty="0"/>
              <a:t>Title</a:t>
            </a:r>
          </a:p>
        </p:txBody>
      </p:sp>
      <p:sp>
        <p:nvSpPr>
          <p:cNvPr id="10" name="Tijdelijke aanduiding voor tekst 6">
            <a:extLst>
              <a:ext uri="{FF2B5EF4-FFF2-40B4-BE49-F238E27FC236}">
                <a16:creationId xmlns:a16="http://schemas.microsoft.com/office/drawing/2014/main" id="{936926CE-E93E-47CD-5D81-843661862EC7}"/>
              </a:ext>
            </a:extLst>
          </p:cNvPr>
          <p:cNvSpPr>
            <a:spLocks noGrp="1"/>
          </p:cNvSpPr>
          <p:nvPr>
            <p:ph type="body" sz="quarter" idx="13" hasCustomPrompt="1"/>
          </p:nvPr>
        </p:nvSpPr>
        <p:spPr>
          <a:xfrm>
            <a:off x="6360456" y="3532265"/>
            <a:ext cx="2206625" cy="212725"/>
          </a:xfrm>
        </p:spPr>
        <p:txBody>
          <a:bodyPr>
            <a:noAutofit/>
          </a:bodyPr>
          <a:lstStyle>
            <a:lvl1pPr marL="0" indent="0" algn="l">
              <a:lnSpc>
                <a:spcPct val="100000"/>
              </a:lnSpc>
              <a:spcBef>
                <a:spcPts val="0"/>
              </a:spcBef>
              <a:buNone/>
              <a:defRPr sz="18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7DC00444-96ED-EAFA-B4BA-BFD22A8368BF}"/>
              </a:ext>
            </a:extLst>
          </p:cNvPr>
          <p:cNvSpPr>
            <a:spLocks noGrp="1"/>
          </p:cNvSpPr>
          <p:nvPr>
            <p:ph type="body" sz="quarter" idx="14" hasCustomPrompt="1"/>
          </p:nvPr>
        </p:nvSpPr>
        <p:spPr>
          <a:xfrm>
            <a:off x="2463800" y="4257852"/>
            <a:ext cx="3342344" cy="1157111"/>
          </a:xfrm>
        </p:spPr>
        <p:txBody>
          <a:bodyPr>
            <a:noAutofit/>
          </a:bodyPr>
          <a:lstStyle>
            <a:lvl1pPr marL="0" indent="0" algn="l">
              <a:lnSpc>
                <a:spcPct val="12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14" name="Tijdelijke aanduiding voor tekst 6">
            <a:extLst>
              <a:ext uri="{FF2B5EF4-FFF2-40B4-BE49-F238E27FC236}">
                <a16:creationId xmlns:a16="http://schemas.microsoft.com/office/drawing/2014/main" id="{EE2C23BA-22A0-3BDE-CCF5-CB95DCF15BC2}"/>
              </a:ext>
            </a:extLst>
          </p:cNvPr>
          <p:cNvSpPr>
            <a:spLocks noGrp="1"/>
          </p:cNvSpPr>
          <p:nvPr>
            <p:ph type="body" sz="quarter" idx="15" hasCustomPrompt="1"/>
          </p:nvPr>
        </p:nvSpPr>
        <p:spPr>
          <a:xfrm>
            <a:off x="6360456" y="4257852"/>
            <a:ext cx="3342344" cy="1157111"/>
          </a:xfrm>
        </p:spPr>
        <p:txBody>
          <a:bodyPr>
            <a:noAutofit/>
          </a:bodyPr>
          <a:lstStyle>
            <a:lvl1pPr marL="0" indent="0" algn="l">
              <a:lnSpc>
                <a:spcPct val="120000"/>
              </a:lnSpc>
              <a:buNone/>
              <a:defRPr lang="en-GB" sz="1000" b="0" kern="1200" noProof="0" dirty="0">
                <a:solidFill>
                  <a:schemeClr val="bg1"/>
                </a:solidFill>
                <a:latin typeface="Arial" panose="020B0604020202020204" pitchFamily="34" charset="0"/>
                <a:ea typeface="+mn-ea"/>
                <a:cs typeface="Arial" panose="020B0604020202020204" pitchFamily="34" charset="0"/>
              </a:defRPr>
            </a:lvl1pPr>
          </a:lstStyle>
          <a:p>
            <a:pPr marL="0" lvl="0" indent="0" algn="l" defTabSz="914400" rtl="0" eaLnBrk="1" latinLnBrk="0" hangingPunct="1">
              <a:lnSpc>
                <a:spcPct val="100000"/>
              </a:lnSpc>
              <a:spcBef>
                <a:spcPts val="0"/>
              </a:spcBef>
              <a:spcAft>
                <a:spcPts val="300"/>
              </a:spcAft>
              <a:buFont typeface="Arial" panose="020B0604020202020204" pitchFamily="34" charset="0"/>
              <a:buNone/>
            </a:pPr>
            <a:r>
              <a:rPr lang="en-GB" noProof="0"/>
              <a:t>Copy</a:t>
            </a:r>
          </a:p>
        </p:txBody>
      </p:sp>
      <p:sp>
        <p:nvSpPr>
          <p:cNvPr id="3" name="Tijdelijke aanduiding voor afbeelding 2">
            <a:extLst>
              <a:ext uri="{FF2B5EF4-FFF2-40B4-BE49-F238E27FC236}">
                <a16:creationId xmlns:a16="http://schemas.microsoft.com/office/drawing/2014/main" id="{B8FDF3D3-4439-69EA-ABA9-CB6964AE5A91}"/>
              </a:ext>
            </a:extLst>
          </p:cNvPr>
          <p:cNvSpPr>
            <a:spLocks noGrp="1"/>
          </p:cNvSpPr>
          <p:nvPr>
            <p:ph type="pic" sz="quarter" idx="30" hasCustomPrompt="1"/>
          </p:nvPr>
        </p:nvSpPr>
        <p:spPr>
          <a:xfrm>
            <a:off x="2506664" y="2040997"/>
            <a:ext cx="779462" cy="779461"/>
          </a:xfrm>
        </p:spPr>
        <p:txBody>
          <a:bodyPr/>
          <a:lstStyle>
            <a:lvl1pPr marL="0" indent="0" algn="ctr">
              <a:buNone/>
              <a:defRPr>
                <a:solidFill>
                  <a:schemeClr val="bg1"/>
                </a:solidFill>
              </a:defRPr>
            </a:lvl1pPr>
          </a:lstStyle>
          <a:p>
            <a:r>
              <a:rPr lang="en-GB" noProof="0"/>
              <a:t>[icon]</a:t>
            </a:r>
          </a:p>
        </p:txBody>
      </p:sp>
      <p:sp>
        <p:nvSpPr>
          <p:cNvPr id="6" name="Tijdelijke aanduiding voor afbeelding 2">
            <a:extLst>
              <a:ext uri="{FF2B5EF4-FFF2-40B4-BE49-F238E27FC236}">
                <a16:creationId xmlns:a16="http://schemas.microsoft.com/office/drawing/2014/main" id="{5F3583AF-AC3D-95A5-3D5F-4D29536AB19E}"/>
              </a:ext>
            </a:extLst>
          </p:cNvPr>
          <p:cNvSpPr>
            <a:spLocks noGrp="1"/>
          </p:cNvSpPr>
          <p:nvPr>
            <p:ph type="pic" sz="quarter" idx="31" hasCustomPrompt="1"/>
          </p:nvPr>
        </p:nvSpPr>
        <p:spPr>
          <a:xfrm>
            <a:off x="6403320" y="2040997"/>
            <a:ext cx="779462" cy="779461"/>
          </a:xfrm>
        </p:spPr>
        <p:txBody>
          <a:bodyPr/>
          <a:lstStyle>
            <a:lvl1pPr marL="0" indent="0" algn="ctr">
              <a:buNone/>
              <a:defRPr>
                <a:solidFill>
                  <a:schemeClr val="bg1"/>
                </a:solidFill>
              </a:defRPr>
            </a:lvl1pPr>
          </a:lstStyle>
          <a:p>
            <a:r>
              <a:rPr lang="en-GB" noProof="0"/>
              <a:t>[icon]</a:t>
            </a:r>
          </a:p>
        </p:txBody>
      </p:sp>
      <p:sp>
        <p:nvSpPr>
          <p:cNvPr id="12" name="Titel 11">
            <a:extLst>
              <a:ext uri="{FF2B5EF4-FFF2-40B4-BE49-F238E27FC236}">
                <a16:creationId xmlns:a16="http://schemas.microsoft.com/office/drawing/2014/main" id="{92EBE576-1D69-624E-B3CE-2824F2934678}"/>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6582915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tekst 6">
            <a:extLst>
              <a:ext uri="{FF2B5EF4-FFF2-40B4-BE49-F238E27FC236}">
                <a16:creationId xmlns:a16="http://schemas.microsoft.com/office/drawing/2014/main" id="{6381D4BA-F629-4578-0026-218A400629BC}"/>
              </a:ext>
            </a:extLst>
          </p:cNvPr>
          <p:cNvSpPr>
            <a:spLocks noGrp="1"/>
          </p:cNvSpPr>
          <p:nvPr>
            <p:ph type="body" sz="quarter" idx="10" hasCustomPrompt="1"/>
          </p:nvPr>
        </p:nvSpPr>
        <p:spPr>
          <a:xfrm>
            <a:off x="2259995" y="2017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6" name="Tijdelijke aanduiding voor tekst 6">
            <a:extLst>
              <a:ext uri="{FF2B5EF4-FFF2-40B4-BE49-F238E27FC236}">
                <a16:creationId xmlns:a16="http://schemas.microsoft.com/office/drawing/2014/main" id="{45B2C602-43B4-A286-B2CD-E48FBEB89641}"/>
              </a:ext>
            </a:extLst>
          </p:cNvPr>
          <p:cNvSpPr>
            <a:spLocks noGrp="1"/>
          </p:cNvSpPr>
          <p:nvPr>
            <p:ph type="body" sz="quarter" idx="12" hasCustomPrompt="1"/>
          </p:nvPr>
        </p:nvSpPr>
        <p:spPr>
          <a:xfrm>
            <a:off x="2259995" y="2317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7" name="Tijdelijke aanduiding voor tekst 6">
            <a:extLst>
              <a:ext uri="{FF2B5EF4-FFF2-40B4-BE49-F238E27FC236}">
                <a16:creationId xmlns:a16="http://schemas.microsoft.com/office/drawing/2014/main" id="{186E8377-9CFA-58A3-E84A-A2A895C20FBC}"/>
              </a:ext>
            </a:extLst>
          </p:cNvPr>
          <p:cNvSpPr>
            <a:spLocks noGrp="1"/>
          </p:cNvSpPr>
          <p:nvPr>
            <p:ph type="body" sz="quarter" idx="14" hasCustomPrompt="1"/>
          </p:nvPr>
        </p:nvSpPr>
        <p:spPr>
          <a:xfrm>
            <a:off x="2259995" y="3042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9" name="Rechte verbindingslijn 8">
            <a:extLst>
              <a:ext uri="{FF2B5EF4-FFF2-40B4-BE49-F238E27FC236}">
                <a16:creationId xmlns:a16="http://schemas.microsoft.com/office/drawing/2014/main" id="{D518E5F3-BEF0-F436-4756-C68E2797B2F9}"/>
              </a:ext>
            </a:extLst>
          </p:cNvPr>
          <p:cNvCxnSpPr/>
          <p:nvPr userDrawn="1"/>
        </p:nvCxnSpPr>
        <p:spPr>
          <a:xfrm>
            <a:off x="1986452"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F7A4277-4EAF-ACF7-F398-73D0B2055A76}"/>
              </a:ext>
            </a:extLst>
          </p:cNvPr>
          <p:cNvCxnSpPr/>
          <p:nvPr userDrawn="1"/>
        </p:nvCxnSpPr>
        <p:spPr>
          <a:xfrm>
            <a:off x="4740163"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6">
            <a:extLst>
              <a:ext uri="{FF2B5EF4-FFF2-40B4-BE49-F238E27FC236}">
                <a16:creationId xmlns:a16="http://schemas.microsoft.com/office/drawing/2014/main" id="{1EDD9DC8-174B-B28D-4FC0-9B4A11F86C23}"/>
              </a:ext>
            </a:extLst>
          </p:cNvPr>
          <p:cNvSpPr>
            <a:spLocks noGrp="1"/>
          </p:cNvSpPr>
          <p:nvPr>
            <p:ph type="body" sz="quarter" idx="15" hasCustomPrompt="1"/>
          </p:nvPr>
        </p:nvSpPr>
        <p:spPr>
          <a:xfrm>
            <a:off x="5013706" y="2017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12" name="Tijdelijke aanduiding voor tekst 6">
            <a:extLst>
              <a:ext uri="{FF2B5EF4-FFF2-40B4-BE49-F238E27FC236}">
                <a16:creationId xmlns:a16="http://schemas.microsoft.com/office/drawing/2014/main" id="{13E3FBC6-DBEF-2315-0B72-51B89E17265B}"/>
              </a:ext>
            </a:extLst>
          </p:cNvPr>
          <p:cNvSpPr>
            <a:spLocks noGrp="1"/>
          </p:cNvSpPr>
          <p:nvPr>
            <p:ph type="body" sz="quarter" idx="16" hasCustomPrompt="1"/>
          </p:nvPr>
        </p:nvSpPr>
        <p:spPr>
          <a:xfrm>
            <a:off x="5013706" y="2317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40AA8AB1-7BB1-69BB-9A50-F6498D8CBD4F}"/>
              </a:ext>
            </a:extLst>
          </p:cNvPr>
          <p:cNvSpPr>
            <a:spLocks noGrp="1"/>
          </p:cNvSpPr>
          <p:nvPr>
            <p:ph type="body" sz="quarter" idx="17" hasCustomPrompt="1"/>
          </p:nvPr>
        </p:nvSpPr>
        <p:spPr>
          <a:xfrm>
            <a:off x="5013706" y="3042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14" name="Rechte verbindingslijn 13">
            <a:extLst>
              <a:ext uri="{FF2B5EF4-FFF2-40B4-BE49-F238E27FC236}">
                <a16:creationId xmlns:a16="http://schemas.microsoft.com/office/drawing/2014/main" id="{B10E3A0A-EF34-48A6-3B19-203A64C144B8}"/>
              </a:ext>
            </a:extLst>
          </p:cNvPr>
          <p:cNvCxnSpPr/>
          <p:nvPr userDrawn="1"/>
        </p:nvCxnSpPr>
        <p:spPr>
          <a:xfrm>
            <a:off x="749387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ijdelijke aanduiding voor tekst 6">
            <a:extLst>
              <a:ext uri="{FF2B5EF4-FFF2-40B4-BE49-F238E27FC236}">
                <a16:creationId xmlns:a16="http://schemas.microsoft.com/office/drawing/2014/main" id="{8B0259EC-C3B9-E59E-4EB0-93D205FAD07D}"/>
              </a:ext>
            </a:extLst>
          </p:cNvPr>
          <p:cNvSpPr>
            <a:spLocks noGrp="1"/>
          </p:cNvSpPr>
          <p:nvPr>
            <p:ph type="body" sz="quarter" idx="18" hasCustomPrompt="1"/>
          </p:nvPr>
        </p:nvSpPr>
        <p:spPr>
          <a:xfrm>
            <a:off x="7772337" y="2017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16" name="Tijdelijke aanduiding voor tekst 6">
            <a:extLst>
              <a:ext uri="{FF2B5EF4-FFF2-40B4-BE49-F238E27FC236}">
                <a16:creationId xmlns:a16="http://schemas.microsoft.com/office/drawing/2014/main" id="{036B36A2-22B3-5920-65E4-ED1FEED69D77}"/>
              </a:ext>
            </a:extLst>
          </p:cNvPr>
          <p:cNvSpPr>
            <a:spLocks noGrp="1"/>
          </p:cNvSpPr>
          <p:nvPr>
            <p:ph type="body" sz="quarter" idx="19" hasCustomPrompt="1"/>
          </p:nvPr>
        </p:nvSpPr>
        <p:spPr>
          <a:xfrm>
            <a:off x="7772337" y="2317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7" name="Tijdelijke aanduiding voor tekst 6">
            <a:extLst>
              <a:ext uri="{FF2B5EF4-FFF2-40B4-BE49-F238E27FC236}">
                <a16:creationId xmlns:a16="http://schemas.microsoft.com/office/drawing/2014/main" id="{DC476DE5-46A2-C76D-2484-1907CCB6C497}"/>
              </a:ext>
            </a:extLst>
          </p:cNvPr>
          <p:cNvSpPr>
            <a:spLocks noGrp="1"/>
          </p:cNvSpPr>
          <p:nvPr>
            <p:ph type="body" sz="quarter" idx="20" hasCustomPrompt="1"/>
          </p:nvPr>
        </p:nvSpPr>
        <p:spPr>
          <a:xfrm>
            <a:off x="7767417" y="3042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18" name="Rechte verbindingslijn 17">
            <a:extLst>
              <a:ext uri="{FF2B5EF4-FFF2-40B4-BE49-F238E27FC236}">
                <a16:creationId xmlns:a16="http://schemas.microsoft.com/office/drawing/2014/main" id="{4D62663E-6CA7-0BC4-F6FD-94778222007A}"/>
              </a:ext>
            </a:extLst>
          </p:cNvPr>
          <p:cNvCxnSpPr/>
          <p:nvPr userDrawn="1"/>
        </p:nvCxnSpPr>
        <p:spPr>
          <a:xfrm>
            <a:off x="1024758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ijdelijke aanduiding voor tekst 6">
            <a:extLst>
              <a:ext uri="{FF2B5EF4-FFF2-40B4-BE49-F238E27FC236}">
                <a16:creationId xmlns:a16="http://schemas.microsoft.com/office/drawing/2014/main" id="{B8D0380D-2937-9721-7FBB-B0A2C323CAAD}"/>
              </a:ext>
            </a:extLst>
          </p:cNvPr>
          <p:cNvSpPr>
            <a:spLocks noGrp="1"/>
          </p:cNvSpPr>
          <p:nvPr>
            <p:ph type="body" sz="quarter" idx="21" hasCustomPrompt="1"/>
          </p:nvPr>
        </p:nvSpPr>
        <p:spPr>
          <a:xfrm>
            <a:off x="2259995" y="4303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20" name="Tijdelijke aanduiding voor tekst 6">
            <a:extLst>
              <a:ext uri="{FF2B5EF4-FFF2-40B4-BE49-F238E27FC236}">
                <a16:creationId xmlns:a16="http://schemas.microsoft.com/office/drawing/2014/main" id="{532DA90E-09DF-3DF2-905F-3AE40134C190}"/>
              </a:ext>
            </a:extLst>
          </p:cNvPr>
          <p:cNvSpPr>
            <a:spLocks noGrp="1"/>
          </p:cNvSpPr>
          <p:nvPr>
            <p:ph type="body" sz="quarter" idx="22" hasCustomPrompt="1"/>
          </p:nvPr>
        </p:nvSpPr>
        <p:spPr>
          <a:xfrm>
            <a:off x="2259995" y="4603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1" name="Tijdelijke aanduiding voor tekst 6">
            <a:extLst>
              <a:ext uri="{FF2B5EF4-FFF2-40B4-BE49-F238E27FC236}">
                <a16:creationId xmlns:a16="http://schemas.microsoft.com/office/drawing/2014/main" id="{61D06DCC-7469-71C6-207C-EAAF782ACE73}"/>
              </a:ext>
            </a:extLst>
          </p:cNvPr>
          <p:cNvSpPr>
            <a:spLocks noGrp="1"/>
          </p:cNvSpPr>
          <p:nvPr>
            <p:ph type="body" sz="quarter" idx="23" hasCustomPrompt="1"/>
          </p:nvPr>
        </p:nvSpPr>
        <p:spPr>
          <a:xfrm>
            <a:off x="2259995" y="5328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22" name="Rechte verbindingslijn 21">
            <a:extLst>
              <a:ext uri="{FF2B5EF4-FFF2-40B4-BE49-F238E27FC236}">
                <a16:creationId xmlns:a16="http://schemas.microsoft.com/office/drawing/2014/main" id="{E6F8E27C-7F33-133D-2342-EF86832FF17A}"/>
              </a:ext>
            </a:extLst>
          </p:cNvPr>
          <p:cNvCxnSpPr/>
          <p:nvPr userDrawn="1"/>
        </p:nvCxnSpPr>
        <p:spPr>
          <a:xfrm>
            <a:off x="1986452"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D8D1D3DA-9586-9195-0275-44C4F8B170F7}"/>
              </a:ext>
            </a:extLst>
          </p:cNvPr>
          <p:cNvCxnSpPr/>
          <p:nvPr userDrawn="1"/>
        </p:nvCxnSpPr>
        <p:spPr>
          <a:xfrm>
            <a:off x="4740163"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ijdelijke aanduiding voor tekst 6">
            <a:extLst>
              <a:ext uri="{FF2B5EF4-FFF2-40B4-BE49-F238E27FC236}">
                <a16:creationId xmlns:a16="http://schemas.microsoft.com/office/drawing/2014/main" id="{26685CD5-0F9F-D1BB-7E2E-0FD440D17136}"/>
              </a:ext>
            </a:extLst>
          </p:cNvPr>
          <p:cNvSpPr>
            <a:spLocks noGrp="1"/>
          </p:cNvSpPr>
          <p:nvPr>
            <p:ph type="body" sz="quarter" idx="24" hasCustomPrompt="1"/>
          </p:nvPr>
        </p:nvSpPr>
        <p:spPr>
          <a:xfrm>
            <a:off x="5013706" y="4303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25" name="Tijdelijke aanduiding voor tekst 6">
            <a:extLst>
              <a:ext uri="{FF2B5EF4-FFF2-40B4-BE49-F238E27FC236}">
                <a16:creationId xmlns:a16="http://schemas.microsoft.com/office/drawing/2014/main" id="{33A1E257-0B37-7854-6AF2-61622C6643AC}"/>
              </a:ext>
            </a:extLst>
          </p:cNvPr>
          <p:cNvSpPr>
            <a:spLocks noGrp="1"/>
          </p:cNvSpPr>
          <p:nvPr>
            <p:ph type="body" sz="quarter" idx="25" hasCustomPrompt="1"/>
          </p:nvPr>
        </p:nvSpPr>
        <p:spPr>
          <a:xfrm>
            <a:off x="5013706" y="4603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6" name="Tijdelijke aanduiding voor tekst 6">
            <a:extLst>
              <a:ext uri="{FF2B5EF4-FFF2-40B4-BE49-F238E27FC236}">
                <a16:creationId xmlns:a16="http://schemas.microsoft.com/office/drawing/2014/main" id="{BE65576C-CC82-8214-5A5B-17B3EF0C3B13}"/>
              </a:ext>
            </a:extLst>
          </p:cNvPr>
          <p:cNvSpPr>
            <a:spLocks noGrp="1"/>
          </p:cNvSpPr>
          <p:nvPr>
            <p:ph type="body" sz="quarter" idx="26" hasCustomPrompt="1"/>
          </p:nvPr>
        </p:nvSpPr>
        <p:spPr>
          <a:xfrm>
            <a:off x="5013706" y="5328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27" name="Rechte verbindingslijn 26">
            <a:extLst>
              <a:ext uri="{FF2B5EF4-FFF2-40B4-BE49-F238E27FC236}">
                <a16:creationId xmlns:a16="http://schemas.microsoft.com/office/drawing/2014/main" id="{E5BCD477-5D5C-31AA-352B-BEE66B6CDA88}"/>
              </a:ext>
            </a:extLst>
          </p:cNvPr>
          <p:cNvCxnSpPr/>
          <p:nvPr userDrawn="1"/>
        </p:nvCxnSpPr>
        <p:spPr>
          <a:xfrm>
            <a:off x="749387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ijdelijke aanduiding voor tekst 6">
            <a:extLst>
              <a:ext uri="{FF2B5EF4-FFF2-40B4-BE49-F238E27FC236}">
                <a16:creationId xmlns:a16="http://schemas.microsoft.com/office/drawing/2014/main" id="{2998A249-32E7-EE23-1E12-C7BFCEABA758}"/>
              </a:ext>
            </a:extLst>
          </p:cNvPr>
          <p:cNvSpPr>
            <a:spLocks noGrp="1"/>
          </p:cNvSpPr>
          <p:nvPr>
            <p:ph type="body" sz="quarter" idx="27" hasCustomPrompt="1"/>
          </p:nvPr>
        </p:nvSpPr>
        <p:spPr>
          <a:xfrm>
            <a:off x="7772337" y="4303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29" name="Tijdelijke aanduiding voor tekst 6">
            <a:extLst>
              <a:ext uri="{FF2B5EF4-FFF2-40B4-BE49-F238E27FC236}">
                <a16:creationId xmlns:a16="http://schemas.microsoft.com/office/drawing/2014/main" id="{3C96DF11-E660-6444-9878-2FC757BE4062}"/>
              </a:ext>
            </a:extLst>
          </p:cNvPr>
          <p:cNvSpPr>
            <a:spLocks noGrp="1"/>
          </p:cNvSpPr>
          <p:nvPr>
            <p:ph type="body" sz="quarter" idx="28" hasCustomPrompt="1"/>
          </p:nvPr>
        </p:nvSpPr>
        <p:spPr>
          <a:xfrm>
            <a:off x="7772337" y="4603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30" name="Tijdelijke aanduiding voor tekst 6">
            <a:extLst>
              <a:ext uri="{FF2B5EF4-FFF2-40B4-BE49-F238E27FC236}">
                <a16:creationId xmlns:a16="http://schemas.microsoft.com/office/drawing/2014/main" id="{D7EB68FF-E918-FC12-EF96-8282252D81E1}"/>
              </a:ext>
            </a:extLst>
          </p:cNvPr>
          <p:cNvSpPr>
            <a:spLocks noGrp="1"/>
          </p:cNvSpPr>
          <p:nvPr>
            <p:ph type="body" sz="quarter" idx="29" hasCustomPrompt="1"/>
          </p:nvPr>
        </p:nvSpPr>
        <p:spPr>
          <a:xfrm>
            <a:off x="7767417" y="5328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31" name="Rechte verbindingslijn 30">
            <a:extLst>
              <a:ext uri="{FF2B5EF4-FFF2-40B4-BE49-F238E27FC236}">
                <a16:creationId xmlns:a16="http://schemas.microsoft.com/office/drawing/2014/main" id="{59BB7D3D-7C89-58DE-73C8-E0F27C026FE3}"/>
              </a:ext>
            </a:extLst>
          </p:cNvPr>
          <p:cNvCxnSpPr/>
          <p:nvPr userDrawn="1"/>
        </p:nvCxnSpPr>
        <p:spPr>
          <a:xfrm>
            <a:off x="1024758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BFABD781-D6C5-5C42-B27B-CFDE580B76F3}"/>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4253466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15 - Clients">
    <p:spTree>
      <p:nvGrpSpPr>
        <p:cNvPr id="1" name=""/>
        <p:cNvGrpSpPr/>
        <p:nvPr/>
      </p:nvGrpSpPr>
      <p:grpSpPr>
        <a:xfrm>
          <a:off x="0" y="0"/>
          <a:ext cx="0" cy="0"/>
          <a:chOff x="0" y="0"/>
          <a:chExt cx="0" cy="0"/>
        </a:xfrm>
      </p:grpSpPr>
      <p:grpSp>
        <p:nvGrpSpPr>
          <p:cNvPr id="6" name="Groep 5">
            <a:extLst>
              <a:ext uri="{FF2B5EF4-FFF2-40B4-BE49-F238E27FC236}">
                <a16:creationId xmlns:a16="http://schemas.microsoft.com/office/drawing/2014/main" id="{2FE0D897-C8BA-7F4E-87BB-A5C6EFFCAFF0}"/>
              </a:ext>
            </a:extLst>
          </p:cNvPr>
          <p:cNvGrpSpPr/>
          <p:nvPr userDrawn="1"/>
        </p:nvGrpSpPr>
        <p:grpSpPr>
          <a:xfrm>
            <a:off x="1310200" y="1998617"/>
            <a:ext cx="9189349" cy="672697"/>
            <a:chOff x="1310200" y="1998617"/>
            <a:chExt cx="9189349" cy="672697"/>
          </a:xfrm>
        </p:grpSpPr>
        <p:pic>
          <p:nvPicPr>
            <p:cNvPr id="7" name="MS.png" descr="MS.png">
              <a:extLst>
                <a:ext uri="{FF2B5EF4-FFF2-40B4-BE49-F238E27FC236}">
                  <a16:creationId xmlns:a16="http://schemas.microsoft.com/office/drawing/2014/main" id="{66DFBB8B-3DB7-2949-A07E-9D94CF5392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10200" y="1998617"/>
              <a:ext cx="1345393" cy="672697"/>
            </a:xfrm>
            <a:prstGeom prst="rect">
              <a:avLst/>
            </a:prstGeom>
            <a:ln w="12700">
              <a:miter lim="400000"/>
            </a:ln>
          </p:spPr>
        </p:pic>
        <p:pic>
          <p:nvPicPr>
            <p:cNvPr id="9" name="Image" descr="Image">
              <a:extLst>
                <a:ext uri="{FF2B5EF4-FFF2-40B4-BE49-F238E27FC236}">
                  <a16:creationId xmlns:a16="http://schemas.microsoft.com/office/drawing/2014/main" id="{E4201B16-8524-DE4C-A6CA-90A25B39C729}"/>
                </a:ext>
              </a:extLst>
            </p:cNvPr>
            <p:cNvPicPr>
              <a:picLocks noChangeAspect="1"/>
            </p:cNvPicPr>
            <p:nvPr/>
          </p:nvPicPr>
          <p:blipFill>
            <a:blip r:embed="rId3"/>
            <a:stretch>
              <a:fillRect/>
            </a:stretch>
          </p:blipFill>
          <p:spPr>
            <a:xfrm>
              <a:off x="3125744" y="2204841"/>
              <a:ext cx="978175" cy="260249"/>
            </a:xfrm>
            <a:prstGeom prst="rect">
              <a:avLst/>
            </a:prstGeom>
            <a:ln w="12700">
              <a:miter lim="400000"/>
            </a:ln>
          </p:spPr>
        </p:pic>
        <p:pic>
          <p:nvPicPr>
            <p:cNvPr id="10" name="Capgemini_Black.png" descr="Capgemini_Black.png">
              <a:extLst>
                <a:ext uri="{FF2B5EF4-FFF2-40B4-BE49-F238E27FC236}">
                  <a16:creationId xmlns:a16="http://schemas.microsoft.com/office/drawing/2014/main" id="{BED659C9-1833-E24C-A515-80CF94D3DBC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43660" y="2165704"/>
              <a:ext cx="1297017" cy="338522"/>
            </a:xfrm>
            <a:prstGeom prst="rect">
              <a:avLst/>
            </a:prstGeom>
            <a:ln w="12700">
              <a:miter lim="400000"/>
            </a:ln>
          </p:spPr>
        </p:pic>
        <p:pic>
          <p:nvPicPr>
            <p:cNvPr id="11" name="IngramMicro-Black.png" descr="IngramMicro-Black.png">
              <a:extLst>
                <a:ext uri="{FF2B5EF4-FFF2-40B4-BE49-F238E27FC236}">
                  <a16:creationId xmlns:a16="http://schemas.microsoft.com/office/drawing/2014/main" id="{E3D675C3-1E42-584B-9C3D-13FB32D5D1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84905" y="2198721"/>
              <a:ext cx="646823" cy="272488"/>
            </a:xfrm>
            <a:prstGeom prst="rect">
              <a:avLst/>
            </a:prstGeom>
            <a:ln w="12700">
              <a:miter lim="400000"/>
            </a:ln>
          </p:spPr>
        </p:pic>
        <p:pic>
          <p:nvPicPr>
            <p:cNvPr id="12" name="RedHat-Black.png" descr="RedHat-Black.png">
              <a:extLst>
                <a:ext uri="{FF2B5EF4-FFF2-40B4-BE49-F238E27FC236}">
                  <a16:creationId xmlns:a16="http://schemas.microsoft.com/office/drawing/2014/main" id="{CE5F4879-917F-4740-BA2E-EE0E7B609E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185605" y="2126581"/>
              <a:ext cx="646823" cy="416768"/>
            </a:xfrm>
            <a:prstGeom prst="rect">
              <a:avLst/>
            </a:prstGeom>
            <a:ln w="12700">
              <a:miter lim="400000"/>
            </a:ln>
          </p:spPr>
        </p:pic>
        <p:pic>
          <p:nvPicPr>
            <p:cNvPr id="13" name="Graphic 12">
              <a:extLst>
                <a:ext uri="{FF2B5EF4-FFF2-40B4-BE49-F238E27FC236}">
                  <a16:creationId xmlns:a16="http://schemas.microsoft.com/office/drawing/2014/main" id="{0BD4EB96-63AD-FE4A-B0CF-E2B6260C095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850414" y="2166671"/>
              <a:ext cx="649135" cy="336589"/>
            </a:xfrm>
            <a:prstGeom prst="rect">
              <a:avLst/>
            </a:prstGeom>
          </p:spPr>
        </p:pic>
      </p:grpSp>
      <p:grpSp>
        <p:nvGrpSpPr>
          <p:cNvPr id="14" name="Groep 13">
            <a:extLst>
              <a:ext uri="{FF2B5EF4-FFF2-40B4-BE49-F238E27FC236}">
                <a16:creationId xmlns:a16="http://schemas.microsoft.com/office/drawing/2014/main" id="{B91A5B20-1954-3041-AE75-66D126208558}"/>
              </a:ext>
            </a:extLst>
          </p:cNvPr>
          <p:cNvGrpSpPr/>
          <p:nvPr userDrawn="1"/>
        </p:nvGrpSpPr>
        <p:grpSpPr>
          <a:xfrm>
            <a:off x="1538248" y="4253535"/>
            <a:ext cx="9008208" cy="672697"/>
            <a:chOff x="1538248" y="4253535"/>
            <a:chExt cx="9008208" cy="672697"/>
          </a:xfrm>
        </p:grpSpPr>
        <p:pic>
          <p:nvPicPr>
            <p:cNvPr id="15" name="DOMO.png" descr="DOMO.png">
              <a:extLst>
                <a:ext uri="{FF2B5EF4-FFF2-40B4-BE49-F238E27FC236}">
                  <a16:creationId xmlns:a16="http://schemas.microsoft.com/office/drawing/2014/main" id="{8727BAF0-9517-9D4B-BFA6-6BE63F7D7EC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39812" y="4305281"/>
              <a:ext cx="1138409" cy="569205"/>
            </a:xfrm>
            <a:prstGeom prst="rect">
              <a:avLst/>
            </a:prstGeom>
            <a:ln w="12700">
              <a:miter lim="400000"/>
            </a:ln>
          </p:spPr>
        </p:pic>
        <p:pic>
          <p:nvPicPr>
            <p:cNvPr id="16" name="NORDCLOUD.png" descr="NORDCLOUD.png">
              <a:extLst>
                <a:ext uri="{FF2B5EF4-FFF2-40B4-BE49-F238E27FC236}">
                  <a16:creationId xmlns:a16="http://schemas.microsoft.com/office/drawing/2014/main" id="{7145BECA-A796-824D-89DA-52794627DD9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582473" y="4253535"/>
              <a:ext cx="1345393" cy="672697"/>
            </a:xfrm>
            <a:prstGeom prst="rect">
              <a:avLst/>
            </a:prstGeom>
            <a:ln w="12700">
              <a:miter lim="400000"/>
            </a:ln>
          </p:spPr>
        </p:pic>
        <p:pic>
          <p:nvPicPr>
            <p:cNvPr id="17" name="TCS.png" descr="TCS.png">
              <a:extLst>
                <a:ext uri="{FF2B5EF4-FFF2-40B4-BE49-F238E27FC236}">
                  <a16:creationId xmlns:a16="http://schemas.microsoft.com/office/drawing/2014/main" id="{C2569988-F942-954A-8965-03C54646585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210395" y="4397560"/>
              <a:ext cx="983172" cy="384647"/>
            </a:xfrm>
            <a:prstGeom prst="rect">
              <a:avLst/>
            </a:prstGeom>
            <a:ln w="12700">
              <a:miter lim="400000"/>
            </a:ln>
          </p:spPr>
        </p:pic>
        <p:pic>
          <p:nvPicPr>
            <p:cNvPr id="18" name="Telstra-Black.png" descr="Telstra-Black.png">
              <a:extLst>
                <a:ext uri="{FF2B5EF4-FFF2-40B4-BE49-F238E27FC236}">
                  <a16:creationId xmlns:a16="http://schemas.microsoft.com/office/drawing/2014/main" id="{3C726ADD-FDEC-E948-A97D-12C9A25D18CA}"/>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749164" y="4426852"/>
              <a:ext cx="285305" cy="326062"/>
            </a:xfrm>
            <a:prstGeom prst="rect">
              <a:avLst/>
            </a:prstGeom>
            <a:ln w="12700">
              <a:miter lim="400000"/>
            </a:ln>
          </p:spPr>
        </p:pic>
        <p:pic>
          <p:nvPicPr>
            <p:cNvPr id="19" name="Adobe-Black.png" descr="Adobe-Black.png">
              <a:extLst>
                <a:ext uri="{FF2B5EF4-FFF2-40B4-BE49-F238E27FC236}">
                  <a16:creationId xmlns:a16="http://schemas.microsoft.com/office/drawing/2014/main" id="{5E1A6F44-06A1-6F47-9AD2-7EE4760F1EC0}"/>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538248" y="4474645"/>
              <a:ext cx="889297" cy="230476"/>
            </a:xfrm>
            <a:prstGeom prst="rect">
              <a:avLst/>
            </a:prstGeom>
            <a:ln w="12700">
              <a:miter lim="400000"/>
            </a:ln>
          </p:spPr>
        </p:pic>
        <p:pic>
          <p:nvPicPr>
            <p:cNvPr id="20" name="Graphic 19">
              <a:extLst>
                <a:ext uri="{FF2B5EF4-FFF2-40B4-BE49-F238E27FC236}">
                  <a16:creationId xmlns:a16="http://schemas.microsoft.com/office/drawing/2014/main" id="{96F194B6-7EDC-E140-8280-BB794FBA420A}"/>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9803506" y="4456533"/>
              <a:ext cx="742950" cy="266700"/>
            </a:xfrm>
            <a:prstGeom prst="rect">
              <a:avLst/>
            </a:prstGeom>
          </p:spPr>
        </p:pic>
      </p:grpSp>
      <p:grpSp>
        <p:nvGrpSpPr>
          <p:cNvPr id="21" name="Groep 20">
            <a:extLst>
              <a:ext uri="{FF2B5EF4-FFF2-40B4-BE49-F238E27FC236}">
                <a16:creationId xmlns:a16="http://schemas.microsoft.com/office/drawing/2014/main" id="{29D251D8-9ACD-1E41-843D-5D73BFBEEDD6}"/>
              </a:ext>
            </a:extLst>
          </p:cNvPr>
          <p:cNvGrpSpPr/>
          <p:nvPr userDrawn="1"/>
        </p:nvGrpSpPr>
        <p:grpSpPr>
          <a:xfrm>
            <a:off x="1717397" y="5348012"/>
            <a:ext cx="9052662" cy="776188"/>
            <a:chOff x="1717397" y="5348012"/>
            <a:chExt cx="9052662" cy="776188"/>
          </a:xfrm>
        </p:grpSpPr>
        <p:pic>
          <p:nvPicPr>
            <p:cNvPr id="22" name="ENSONO.png" descr="ENSONO.png">
              <a:extLst>
                <a:ext uri="{FF2B5EF4-FFF2-40B4-BE49-F238E27FC236}">
                  <a16:creationId xmlns:a16="http://schemas.microsoft.com/office/drawing/2014/main" id="{E8EAB1FF-FB5C-E94F-9F71-F2D21C0E08F5}"/>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838643" y="5348012"/>
              <a:ext cx="1552377" cy="776188"/>
            </a:xfrm>
            <a:prstGeom prst="rect">
              <a:avLst/>
            </a:prstGeom>
            <a:ln w="12700">
              <a:miter lim="400000"/>
            </a:ln>
          </p:spPr>
        </p:pic>
        <p:pic>
          <p:nvPicPr>
            <p:cNvPr id="23" name="SENTIA.png" descr="SENTIA.png">
              <a:extLst>
                <a:ext uri="{FF2B5EF4-FFF2-40B4-BE49-F238E27FC236}">
                  <a16:creationId xmlns:a16="http://schemas.microsoft.com/office/drawing/2014/main" id="{5EE84AA3-6356-2940-A862-15146E718F34}"/>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9579904" y="5438568"/>
              <a:ext cx="1190155" cy="595077"/>
            </a:xfrm>
            <a:prstGeom prst="rect">
              <a:avLst/>
            </a:prstGeom>
            <a:ln w="12700">
              <a:miter lim="400000"/>
            </a:ln>
          </p:spPr>
        </p:pic>
        <p:pic>
          <p:nvPicPr>
            <p:cNvPr id="24" name="ALSO.png" descr="ALSO.png">
              <a:extLst>
                <a:ext uri="{FF2B5EF4-FFF2-40B4-BE49-F238E27FC236}">
                  <a16:creationId xmlns:a16="http://schemas.microsoft.com/office/drawing/2014/main" id="{5BEED332-BFB3-8C4E-ABA5-E1F7460DA4F7}"/>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942883" y="5621897"/>
              <a:ext cx="698570" cy="228419"/>
            </a:xfrm>
            <a:prstGeom prst="rect">
              <a:avLst/>
            </a:prstGeom>
            <a:ln w="12700">
              <a:miter lim="400000"/>
            </a:ln>
          </p:spPr>
        </p:pic>
        <p:pic>
          <p:nvPicPr>
            <p:cNvPr id="25" name="Interxion-Black.png" descr="Interxion-Black.png">
              <a:extLst>
                <a:ext uri="{FF2B5EF4-FFF2-40B4-BE49-F238E27FC236}">
                  <a16:creationId xmlns:a16="http://schemas.microsoft.com/office/drawing/2014/main" id="{F03EDDAA-A105-D94C-BE95-17255008ADAD}"/>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8102811" y="5666616"/>
              <a:ext cx="812411" cy="138981"/>
            </a:xfrm>
            <a:prstGeom prst="rect">
              <a:avLst/>
            </a:prstGeom>
            <a:ln w="12700">
              <a:miter lim="400000"/>
            </a:ln>
          </p:spPr>
        </p:pic>
        <p:pic>
          <p:nvPicPr>
            <p:cNvPr id="26" name="EBURY.png" descr="EBURY.png">
              <a:extLst>
                <a:ext uri="{FF2B5EF4-FFF2-40B4-BE49-F238E27FC236}">
                  <a16:creationId xmlns:a16="http://schemas.microsoft.com/office/drawing/2014/main" id="{38414146-CD24-864A-BC96-A5587E1EB4CB}"/>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6209747" y="5386821"/>
              <a:ext cx="1397139" cy="698570"/>
            </a:xfrm>
            <a:prstGeom prst="rect">
              <a:avLst/>
            </a:prstGeom>
            <a:ln w="12700">
              <a:miter lim="400000"/>
            </a:ln>
          </p:spPr>
        </p:pic>
        <p:pic>
          <p:nvPicPr>
            <p:cNvPr id="27" name="Graphic 26">
              <a:extLst>
                <a:ext uri="{FF2B5EF4-FFF2-40B4-BE49-F238E27FC236}">
                  <a16:creationId xmlns:a16="http://schemas.microsoft.com/office/drawing/2014/main" id="{811A7609-1027-114B-9F1B-ACCFA815E4ED}"/>
                </a:ext>
              </a:extLst>
            </p:cNvPr>
            <p:cNvPicPr>
              <a:picLocks noChangeAspect="1"/>
            </p:cNvPicPr>
            <p:nvPr/>
          </p:nvPicPr>
          <p:blipFill rotWithShape="1">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rcRect l="30009" t="33428" r="29203" b="31830"/>
            <a:stretch/>
          </p:blipFill>
          <p:spPr>
            <a:xfrm>
              <a:off x="1717397" y="5585339"/>
              <a:ext cx="530999" cy="301534"/>
            </a:xfrm>
            <a:prstGeom prst="rect">
              <a:avLst/>
            </a:prstGeom>
          </p:spPr>
        </p:pic>
      </p:grpSp>
      <p:grpSp>
        <p:nvGrpSpPr>
          <p:cNvPr id="28" name="Groep 27">
            <a:extLst>
              <a:ext uri="{FF2B5EF4-FFF2-40B4-BE49-F238E27FC236}">
                <a16:creationId xmlns:a16="http://schemas.microsoft.com/office/drawing/2014/main" id="{100077D0-006E-0343-BC14-12AF4C331A58}"/>
              </a:ext>
            </a:extLst>
          </p:cNvPr>
          <p:cNvGrpSpPr/>
          <p:nvPr userDrawn="1"/>
        </p:nvGrpSpPr>
        <p:grpSpPr>
          <a:xfrm>
            <a:off x="1397404" y="3049045"/>
            <a:ext cx="9126871" cy="698570"/>
            <a:chOff x="1397404" y="3049045"/>
            <a:chExt cx="9126871" cy="698570"/>
          </a:xfrm>
        </p:grpSpPr>
        <p:pic>
          <p:nvPicPr>
            <p:cNvPr id="29" name="PWC.png" descr="PWC.png">
              <a:extLst>
                <a:ext uri="{FF2B5EF4-FFF2-40B4-BE49-F238E27FC236}">
                  <a16:creationId xmlns:a16="http://schemas.microsoft.com/office/drawing/2014/main" id="{ACD06B2E-725C-A246-9CD7-2D5F01A67165}"/>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6209747" y="3049045"/>
              <a:ext cx="1397139" cy="698570"/>
            </a:xfrm>
            <a:prstGeom prst="rect">
              <a:avLst/>
            </a:prstGeom>
            <a:ln w="12700">
              <a:miter lim="400000"/>
            </a:ln>
          </p:spPr>
        </p:pic>
        <p:pic>
          <p:nvPicPr>
            <p:cNvPr id="30" name="Insight-Black.png" descr="Insight-Black.png">
              <a:extLst>
                <a:ext uri="{FF2B5EF4-FFF2-40B4-BE49-F238E27FC236}">
                  <a16:creationId xmlns:a16="http://schemas.microsoft.com/office/drawing/2014/main" id="{4256D607-92E0-2B4D-9FCA-7A7BE1884E7D}"/>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4816401" y="3153483"/>
              <a:ext cx="951535" cy="489695"/>
            </a:xfrm>
            <a:prstGeom prst="rect">
              <a:avLst/>
            </a:prstGeom>
            <a:ln w="12700">
              <a:miter lim="400000"/>
            </a:ln>
          </p:spPr>
        </p:pic>
        <p:pic>
          <p:nvPicPr>
            <p:cNvPr id="31" name="Logicalis-Black.png" descr="Logicalis-Black.png">
              <a:extLst>
                <a:ext uri="{FF2B5EF4-FFF2-40B4-BE49-F238E27FC236}">
                  <a16:creationId xmlns:a16="http://schemas.microsoft.com/office/drawing/2014/main" id="{0E4E933B-826D-4648-8540-1AEAC29A1EF1}"/>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21104" y="3203005"/>
              <a:ext cx="775825" cy="390651"/>
            </a:xfrm>
            <a:prstGeom prst="rect">
              <a:avLst/>
            </a:prstGeom>
            <a:ln w="12700">
              <a:miter lim="400000"/>
            </a:ln>
          </p:spPr>
        </p:pic>
        <p:pic>
          <p:nvPicPr>
            <p:cNvPr id="32" name="Graphic 31">
              <a:extLst>
                <a:ext uri="{FF2B5EF4-FFF2-40B4-BE49-F238E27FC236}">
                  <a16:creationId xmlns:a16="http://schemas.microsoft.com/office/drawing/2014/main" id="{6BF5065C-6FBB-3341-AE39-C3A1C32B043F}"/>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r:embed="rId27"/>
                </a:ext>
              </a:extLst>
            </a:blip>
            <a:stretch>
              <a:fillRect/>
            </a:stretch>
          </p:blipFill>
          <p:spPr>
            <a:xfrm>
              <a:off x="9825688" y="3153482"/>
              <a:ext cx="698587" cy="489696"/>
            </a:xfrm>
            <a:prstGeom prst="rect">
              <a:avLst/>
            </a:prstGeom>
          </p:spPr>
        </p:pic>
        <p:pic>
          <p:nvPicPr>
            <p:cNvPr id="33" name="Graphic 32">
              <a:extLst>
                <a:ext uri="{FF2B5EF4-FFF2-40B4-BE49-F238E27FC236}">
                  <a16:creationId xmlns:a16="http://schemas.microsoft.com/office/drawing/2014/main" id="{C37481F3-6A08-FF4D-AEEC-6F13D8CE9C69}"/>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r:embed="rId29"/>
                </a:ext>
              </a:extLst>
            </a:blip>
            <a:stretch>
              <a:fillRect/>
            </a:stretch>
          </p:blipFill>
          <p:spPr>
            <a:xfrm>
              <a:off x="3393712" y="3268843"/>
              <a:ext cx="442238" cy="258974"/>
            </a:xfrm>
            <a:prstGeom prst="rect">
              <a:avLst/>
            </a:prstGeom>
          </p:spPr>
        </p:pic>
        <p:pic>
          <p:nvPicPr>
            <p:cNvPr id="34" name="Graphic 33">
              <a:extLst>
                <a:ext uri="{FF2B5EF4-FFF2-40B4-BE49-F238E27FC236}">
                  <a16:creationId xmlns:a16="http://schemas.microsoft.com/office/drawing/2014/main" id="{CD30303B-140E-EE4D-A4D7-FE7115FD728C}"/>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r:embed="rId31"/>
                </a:ext>
              </a:extLst>
            </a:blip>
            <a:stretch>
              <a:fillRect/>
            </a:stretch>
          </p:blipFill>
          <p:spPr>
            <a:xfrm>
              <a:off x="1397404" y="3281906"/>
              <a:ext cx="1170983" cy="204762"/>
            </a:xfrm>
            <a:prstGeom prst="rect">
              <a:avLst/>
            </a:prstGeom>
          </p:spPr>
        </p:pic>
      </p:grpSp>
      <p:sp>
        <p:nvSpPr>
          <p:cNvPr id="2" name="Titel 1">
            <a:extLst>
              <a:ext uri="{FF2B5EF4-FFF2-40B4-BE49-F238E27FC236}">
                <a16:creationId xmlns:a16="http://schemas.microsoft.com/office/drawing/2014/main" id="{F471956D-98C6-D446-BB2F-A83400664F8F}"/>
              </a:ext>
            </a:extLst>
          </p:cNvPr>
          <p:cNvSpPr>
            <a:spLocks noGrp="1"/>
          </p:cNvSpPr>
          <p:nvPr>
            <p:ph type="title" hasCustomPrompt="1"/>
          </p:nvPr>
        </p:nvSpPr>
        <p:spPr/>
        <p:txBody>
          <a:bodyPr/>
          <a:lstStyle>
            <a:lvl1pPr marL="0" marR="0" indent="0" algn="ctr" defTabSz="914400" rtl="0" eaLnBrk="1" fontAlgn="auto" latinLnBrk="0" hangingPunct="1">
              <a:lnSpc>
                <a:spcPct val="90000"/>
              </a:lnSpc>
              <a:spcBef>
                <a:spcPct val="0"/>
              </a:spcBef>
              <a:spcAft>
                <a:spcPts val="0"/>
              </a:spcAft>
              <a:buClrTx/>
              <a:buSzTx/>
              <a:buFontTx/>
              <a:buNone/>
              <a:tabLst/>
              <a:defRPr/>
            </a:lvl1pPr>
          </a:lstStyle>
          <a:p>
            <a:r>
              <a:rPr lang="en-GB" noProof="0"/>
              <a:t>But don’t just take our word for it.</a:t>
            </a:r>
          </a:p>
        </p:txBody>
      </p:sp>
    </p:spTree>
    <p:extLst>
      <p:ext uri="{BB962C8B-B14F-4D97-AF65-F5344CB8AC3E}">
        <p14:creationId xmlns:p14="http://schemas.microsoft.com/office/powerpoint/2010/main" val="65313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
                                        <p:tgtEl>
                                          <p:spTgt spid="6"/>
                                        </p:tgtEl>
                                      </p:cBhvr>
                                    </p:animEffect>
                                  </p:childTnLst>
                                </p:cTn>
                              </p:par>
                              <p:par>
                                <p:cTn id="8" presetID="10" presetClass="entr" presetSubtype="0" fill="hold" nodeType="withEffect">
                                  <p:stCondLst>
                                    <p:cond delay="2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300"/>
                                        <p:tgtEl>
                                          <p:spTgt spid="28"/>
                                        </p:tgtEl>
                                      </p:cBhvr>
                                    </p:animEffect>
                                  </p:childTnLst>
                                </p:cTn>
                              </p:par>
                              <p:par>
                                <p:cTn id="11" presetID="10" presetClass="entr" presetSubtype="0" fill="hold" nodeType="withEffect">
                                  <p:stCondLst>
                                    <p:cond delay="4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300"/>
                                        <p:tgtEl>
                                          <p:spTgt spid="14"/>
                                        </p:tgtEl>
                                      </p:cBhvr>
                                    </p:animEffect>
                                  </p:childTnLst>
                                </p:cTn>
                              </p:par>
                              <p:par>
                                <p:cTn id="14" presetID="10" presetClass="entr" presetSubtype="0" fill="hold" nodeType="withEffect">
                                  <p:stCondLst>
                                    <p:cond delay="6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6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tekst 6">
            <a:extLst>
              <a:ext uri="{FF2B5EF4-FFF2-40B4-BE49-F238E27FC236}">
                <a16:creationId xmlns:a16="http://schemas.microsoft.com/office/drawing/2014/main" id="{6381D4BA-F629-4578-0026-218A400629BC}"/>
              </a:ext>
            </a:extLst>
          </p:cNvPr>
          <p:cNvSpPr>
            <a:spLocks noGrp="1"/>
          </p:cNvSpPr>
          <p:nvPr>
            <p:ph type="body" sz="quarter" idx="10" hasCustomPrompt="1"/>
          </p:nvPr>
        </p:nvSpPr>
        <p:spPr>
          <a:xfrm>
            <a:off x="2259995" y="2017793"/>
            <a:ext cx="2206625" cy="212725"/>
          </a:xfrm>
        </p:spPr>
        <p:txBody>
          <a:bodyPr>
            <a:noAutofit/>
          </a:bodyPr>
          <a:lstStyle>
            <a:lvl1pPr marL="0" indent="0" algn="l">
              <a:buNone/>
              <a:defRPr sz="1100">
                <a:solidFill>
                  <a:srgbClr val="151523"/>
                </a:solidFill>
              </a:defRPr>
            </a:lvl1pPr>
          </a:lstStyle>
          <a:p>
            <a:pPr lvl="0"/>
            <a:r>
              <a:rPr lang="en-GB" noProof="0"/>
              <a:t>Pretitle</a:t>
            </a:r>
          </a:p>
        </p:txBody>
      </p:sp>
      <p:sp>
        <p:nvSpPr>
          <p:cNvPr id="6" name="Tijdelijke aanduiding voor tekst 6">
            <a:extLst>
              <a:ext uri="{FF2B5EF4-FFF2-40B4-BE49-F238E27FC236}">
                <a16:creationId xmlns:a16="http://schemas.microsoft.com/office/drawing/2014/main" id="{45B2C602-43B4-A286-B2CD-E48FBEB89641}"/>
              </a:ext>
            </a:extLst>
          </p:cNvPr>
          <p:cNvSpPr>
            <a:spLocks noGrp="1"/>
          </p:cNvSpPr>
          <p:nvPr>
            <p:ph type="body" sz="quarter" idx="12" hasCustomPrompt="1"/>
          </p:nvPr>
        </p:nvSpPr>
        <p:spPr>
          <a:xfrm>
            <a:off x="2259995" y="2317335"/>
            <a:ext cx="2206625" cy="212725"/>
          </a:xfrm>
        </p:spPr>
        <p:txBody>
          <a:bodyPr>
            <a:noAutofit/>
          </a:bodyPr>
          <a:lstStyle>
            <a:lvl1pPr marL="0" indent="0" algn="l">
              <a:lnSpc>
                <a:spcPct val="100000"/>
              </a:lnSpc>
              <a:spcBef>
                <a:spcPts val="0"/>
              </a:spcBef>
              <a:buNone/>
              <a:defRPr sz="1400" b="1">
                <a:solidFill>
                  <a:srgbClr val="151523"/>
                </a:solidFill>
              </a:defRPr>
            </a:lvl1pPr>
          </a:lstStyle>
          <a:p>
            <a:pPr lvl="0"/>
            <a:r>
              <a:rPr lang="en-GB" noProof="0"/>
              <a:t>Title</a:t>
            </a:r>
          </a:p>
        </p:txBody>
      </p:sp>
      <p:sp>
        <p:nvSpPr>
          <p:cNvPr id="7" name="Tijdelijke aanduiding voor tekst 6">
            <a:extLst>
              <a:ext uri="{FF2B5EF4-FFF2-40B4-BE49-F238E27FC236}">
                <a16:creationId xmlns:a16="http://schemas.microsoft.com/office/drawing/2014/main" id="{186E8377-9CFA-58A3-E84A-A2A895C20FBC}"/>
              </a:ext>
            </a:extLst>
          </p:cNvPr>
          <p:cNvSpPr>
            <a:spLocks noGrp="1"/>
          </p:cNvSpPr>
          <p:nvPr>
            <p:ph type="body" sz="quarter" idx="14" hasCustomPrompt="1"/>
          </p:nvPr>
        </p:nvSpPr>
        <p:spPr>
          <a:xfrm>
            <a:off x="2259995" y="3042921"/>
            <a:ext cx="2206625" cy="3325222"/>
          </a:xfrm>
        </p:spPr>
        <p:txBody>
          <a:bodyPr>
            <a:noAutofit/>
          </a:bodyPr>
          <a:lstStyle>
            <a:lvl1pPr marL="0" indent="0" algn="l">
              <a:buNone/>
              <a:defRPr sz="1100" b="0">
                <a:solidFill>
                  <a:srgbClr val="151523"/>
                </a:solidFill>
              </a:defRPr>
            </a:lvl1pPr>
          </a:lstStyle>
          <a:p>
            <a:pPr lvl="0"/>
            <a:r>
              <a:rPr lang="en-GB" noProof="0" dirty="0"/>
              <a:t>Copy</a:t>
            </a:r>
          </a:p>
        </p:txBody>
      </p:sp>
      <p:cxnSp>
        <p:nvCxnSpPr>
          <p:cNvPr id="9" name="Rechte verbindingslijn 8">
            <a:extLst>
              <a:ext uri="{FF2B5EF4-FFF2-40B4-BE49-F238E27FC236}">
                <a16:creationId xmlns:a16="http://schemas.microsoft.com/office/drawing/2014/main" id="{D518E5F3-BEF0-F436-4756-C68E2797B2F9}"/>
              </a:ext>
            </a:extLst>
          </p:cNvPr>
          <p:cNvCxnSpPr>
            <a:cxnSpLocks/>
          </p:cNvCxnSpPr>
          <p:nvPr userDrawn="1"/>
        </p:nvCxnSpPr>
        <p:spPr>
          <a:xfrm>
            <a:off x="1986452" y="2017793"/>
            <a:ext cx="4921" cy="4350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F7A4277-4EAF-ACF7-F398-73D0B2055A76}"/>
              </a:ext>
            </a:extLst>
          </p:cNvPr>
          <p:cNvCxnSpPr>
            <a:cxnSpLocks/>
          </p:cNvCxnSpPr>
          <p:nvPr userDrawn="1"/>
        </p:nvCxnSpPr>
        <p:spPr>
          <a:xfrm>
            <a:off x="4740163" y="2017793"/>
            <a:ext cx="0" cy="4350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6">
            <a:extLst>
              <a:ext uri="{FF2B5EF4-FFF2-40B4-BE49-F238E27FC236}">
                <a16:creationId xmlns:a16="http://schemas.microsoft.com/office/drawing/2014/main" id="{1EDD9DC8-174B-B28D-4FC0-9B4A11F86C23}"/>
              </a:ext>
            </a:extLst>
          </p:cNvPr>
          <p:cNvSpPr>
            <a:spLocks noGrp="1"/>
          </p:cNvSpPr>
          <p:nvPr>
            <p:ph type="body" sz="quarter" idx="15" hasCustomPrompt="1"/>
          </p:nvPr>
        </p:nvSpPr>
        <p:spPr>
          <a:xfrm>
            <a:off x="5013706" y="2017793"/>
            <a:ext cx="2206625" cy="212725"/>
          </a:xfrm>
        </p:spPr>
        <p:txBody>
          <a:bodyPr>
            <a:noAutofit/>
          </a:bodyPr>
          <a:lstStyle>
            <a:lvl1pPr marL="0" indent="0" algn="l">
              <a:buNone/>
              <a:defRPr sz="1100">
                <a:solidFill>
                  <a:srgbClr val="151523"/>
                </a:solidFill>
              </a:defRPr>
            </a:lvl1pPr>
          </a:lstStyle>
          <a:p>
            <a:pPr lvl="0"/>
            <a:r>
              <a:rPr lang="en-GB" noProof="0"/>
              <a:t>Pretitle</a:t>
            </a:r>
          </a:p>
        </p:txBody>
      </p:sp>
      <p:sp>
        <p:nvSpPr>
          <p:cNvPr id="12" name="Tijdelijke aanduiding voor tekst 6">
            <a:extLst>
              <a:ext uri="{FF2B5EF4-FFF2-40B4-BE49-F238E27FC236}">
                <a16:creationId xmlns:a16="http://schemas.microsoft.com/office/drawing/2014/main" id="{13E3FBC6-DBEF-2315-0B72-51B89E17265B}"/>
              </a:ext>
            </a:extLst>
          </p:cNvPr>
          <p:cNvSpPr>
            <a:spLocks noGrp="1"/>
          </p:cNvSpPr>
          <p:nvPr>
            <p:ph type="body" sz="quarter" idx="16" hasCustomPrompt="1"/>
          </p:nvPr>
        </p:nvSpPr>
        <p:spPr>
          <a:xfrm>
            <a:off x="5013706" y="2317335"/>
            <a:ext cx="2206625" cy="212725"/>
          </a:xfrm>
        </p:spPr>
        <p:txBody>
          <a:bodyPr>
            <a:noAutofit/>
          </a:bodyPr>
          <a:lstStyle>
            <a:lvl1pPr marL="0" indent="0" algn="l">
              <a:lnSpc>
                <a:spcPct val="100000"/>
              </a:lnSpc>
              <a:spcBef>
                <a:spcPts val="0"/>
              </a:spcBef>
              <a:buNone/>
              <a:defRPr sz="14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40AA8AB1-7BB1-69BB-9A50-F6498D8CBD4F}"/>
              </a:ext>
            </a:extLst>
          </p:cNvPr>
          <p:cNvSpPr>
            <a:spLocks noGrp="1"/>
          </p:cNvSpPr>
          <p:nvPr>
            <p:ph type="body" sz="quarter" idx="17" hasCustomPrompt="1"/>
          </p:nvPr>
        </p:nvSpPr>
        <p:spPr>
          <a:xfrm>
            <a:off x="5013706" y="3042921"/>
            <a:ext cx="2206625" cy="3325222"/>
          </a:xfrm>
        </p:spPr>
        <p:txBody>
          <a:bodyPr>
            <a:noAutofit/>
          </a:bodyPr>
          <a:lstStyle>
            <a:lvl1pPr marL="0" indent="0" algn="l">
              <a:buNone/>
              <a:defRPr sz="1100" b="0">
                <a:solidFill>
                  <a:srgbClr val="151523"/>
                </a:solidFill>
              </a:defRPr>
            </a:lvl1pPr>
          </a:lstStyle>
          <a:p>
            <a:pPr lvl="0"/>
            <a:r>
              <a:rPr lang="en-GB" noProof="0"/>
              <a:t>Copy</a:t>
            </a:r>
          </a:p>
        </p:txBody>
      </p:sp>
      <p:cxnSp>
        <p:nvCxnSpPr>
          <p:cNvPr id="14" name="Rechte verbindingslijn 13">
            <a:extLst>
              <a:ext uri="{FF2B5EF4-FFF2-40B4-BE49-F238E27FC236}">
                <a16:creationId xmlns:a16="http://schemas.microsoft.com/office/drawing/2014/main" id="{B10E3A0A-EF34-48A6-3B19-203A64C144B8}"/>
              </a:ext>
            </a:extLst>
          </p:cNvPr>
          <p:cNvCxnSpPr>
            <a:cxnSpLocks/>
          </p:cNvCxnSpPr>
          <p:nvPr userDrawn="1"/>
        </p:nvCxnSpPr>
        <p:spPr>
          <a:xfrm>
            <a:off x="7493874" y="2017793"/>
            <a:ext cx="0" cy="4350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ijdelijke aanduiding voor tekst 6">
            <a:extLst>
              <a:ext uri="{FF2B5EF4-FFF2-40B4-BE49-F238E27FC236}">
                <a16:creationId xmlns:a16="http://schemas.microsoft.com/office/drawing/2014/main" id="{8B0259EC-C3B9-E59E-4EB0-93D205FAD07D}"/>
              </a:ext>
            </a:extLst>
          </p:cNvPr>
          <p:cNvSpPr>
            <a:spLocks noGrp="1"/>
          </p:cNvSpPr>
          <p:nvPr>
            <p:ph type="body" sz="quarter" idx="18" hasCustomPrompt="1"/>
          </p:nvPr>
        </p:nvSpPr>
        <p:spPr>
          <a:xfrm>
            <a:off x="7772337" y="2017793"/>
            <a:ext cx="2206625" cy="212725"/>
          </a:xfrm>
        </p:spPr>
        <p:txBody>
          <a:bodyPr>
            <a:noAutofit/>
          </a:bodyPr>
          <a:lstStyle>
            <a:lvl1pPr marL="0" indent="0" algn="l">
              <a:buNone/>
              <a:defRPr sz="1100">
                <a:solidFill>
                  <a:srgbClr val="151523"/>
                </a:solidFill>
              </a:defRPr>
            </a:lvl1pPr>
          </a:lstStyle>
          <a:p>
            <a:pPr lvl="0"/>
            <a:r>
              <a:rPr lang="en-GB" noProof="0"/>
              <a:t>Pretitle</a:t>
            </a:r>
          </a:p>
        </p:txBody>
      </p:sp>
      <p:sp>
        <p:nvSpPr>
          <p:cNvPr id="16" name="Tijdelijke aanduiding voor tekst 6">
            <a:extLst>
              <a:ext uri="{FF2B5EF4-FFF2-40B4-BE49-F238E27FC236}">
                <a16:creationId xmlns:a16="http://schemas.microsoft.com/office/drawing/2014/main" id="{036B36A2-22B3-5920-65E4-ED1FEED69D77}"/>
              </a:ext>
            </a:extLst>
          </p:cNvPr>
          <p:cNvSpPr>
            <a:spLocks noGrp="1"/>
          </p:cNvSpPr>
          <p:nvPr>
            <p:ph type="body" sz="quarter" idx="19" hasCustomPrompt="1"/>
          </p:nvPr>
        </p:nvSpPr>
        <p:spPr>
          <a:xfrm>
            <a:off x="7772337" y="2317335"/>
            <a:ext cx="2206625" cy="212725"/>
          </a:xfrm>
        </p:spPr>
        <p:txBody>
          <a:bodyPr>
            <a:noAutofit/>
          </a:bodyPr>
          <a:lstStyle>
            <a:lvl1pPr marL="0" indent="0" algn="l">
              <a:lnSpc>
                <a:spcPct val="100000"/>
              </a:lnSpc>
              <a:spcBef>
                <a:spcPts val="0"/>
              </a:spcBef>
              <a:buNone/>
              <a:defRPr sz="1400" b="1">
                <a:solidFill>
                  <a:srgbClr val="151523"/>
                </a:solidFill>
              </a:defRPr>
            </a:lvl1pPr>
          </a:lstStyle>
          <a:p>
            <a:pPr lvl="0"/>
            <a:r>
              <a:rPr lang="en-GB" noProof="0"/>
              <a:t>Title</a:t>
            </a:r>
          </a:p>
        </p:txBody>
      </p:sp>
      <p:sp>
        <p:nvSpPr>
          <p:cNvPr id="17" name="Tijdelijke aanduiding voor tekst 6">
            <a:extLst>
              <a:ext uri="{FF2B5EF4-FFF2-40B4-BE49-F238E27FC236}">
                <a16:creationId xmlns:a16="http://schemas.microsoft.com/office/drawing/2014/main" id="{DC476DE5-46A2-C76D-2484-1907CCB6C497}"/>
              </a:ext>
            </a:extLst>
          </p:cNvPr>
          <p:cNvSpPr>
            <a:spLocks noGrp="1"/>
          </p:cNvSpPr>
          <p:nvPr>
            <p:ph type="body" sz="quarter" idx="20" hasCustomPrompt="1"/>
          </p:nvPr>
        </p:nvSpPr>
        <p:spPr>
          <a:xfrm>
            <a:off x="7767417" y="3042921"/>
            <a:ext cx="2206625" cy="3325222"/>
          </a:xfrm>
        </p:spPr>
        <p:txBody>
          <a:bodyPr>
            <a:noAutofit/>
          </a:bodyPr>
          <a:lstStyle>
            <a:lvl1pPr marL="0" indent="0" algn="l">
              <a:buNone/>
              <a:defRPr sz="1100" b="0">
                <a:solidFill>
                  <a:srgbClr val="151523"/>
                </a:solidFill>
              </a:defRPr>
            </a:lvl1pPr>
          </a:lstStyle>
          <a:p>
            <a:pPr lvl="0"/>
            <a:r>
              <a:rPr lang="en-GB" noProof="0"/>
              <a:t>Copy</a:t>
            </a:r>
          </a:p>
        </p:txBody>
      </p:sp>
      <p:cxnSp>
        <p:nvCxnSpPr>
          <p:cNvPr id="18" name="Rechte verbindingslijn 17">
            <a:extLst>
              <a:ext uri="{FF2B5EF4-FFF2-40B4-BE49-F238E27FC236}">
                <a16:creationId xmlns:a16="http://schemas.microsoft.com/office/drawing/2014/main" id="{4D62663E-6CA7-0BC4-F6FD-94778222007A}"/>
              </a:ext>
            </a:extLst>
          </p:cNvPr>
          <p:cNvCxnSpPr>
            <a:cxnSpLocks/>
          </p:cNvCxnSpPr>
          <p:nvPr userDrawn="1"/>
        </p:nvCxnSpPr>
        <p:spPr>
          <a:xfrm>
            <a:off x="10247584" y="2017793"/>
            <a:ext cx="0" cy="435035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BFABD781-D6C5-5C42-B27B-CFDE580B76F3}"/>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2521611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Tijdelijke aanduiding voor tekst 6">
            <a:extLst>
              <a:ext uri="{FF2B5EF4-FFF2-40B4-BE49-F238E27FC236}">
                <a16:creationId xmlns:a16="http://schemas.microsoft.com/office/drawing/2014/main" id="{6381D4BA-F629-4578-0026-218A400629BC}"/>
              </a:ext>
            </a:extLst>
          </p:cNvPr>
          <p:cNvSpPr>
            <a:spLocks noGrp="1"/>
          </p:cNvSpPr>
          <p:nvPr>
            <p:ph type="body" sz="quarter" idx="10" hasCustomPrompt="1"/>
          </p:nvPr>
        </p:nvSpPr>
        <p:spPr>
          <a:xfrm>
            <a:off x="3621435" y="2017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6" name="Tijdelijke aanduiding voor tekst 6">
            <a:extLst>
              <a:ext uri="{FF2B5EF4-FFF2-40B4-BE49-F238E27FC236}">
                <a16:creationId xmlns:a16="http://schemas.microsoft.com/office/drawing/2014/main" id="{45B2C602-43B4-A286-B2CD-E48FBEB89641}"/>
              </a:ext>
            </a:extLst>
          </p:cNvPr>
          <p:cNvSpPr>
            <a:spLocks noGrp="1"/>
          </p:cNvSpPr>
          <p:nvPr>
            <p:ph type="body" sz="quarter" idx="12" hasCustomPrompt="1"/>
          </p:nvPr>
        </p:nvSpPr>
        <p:spPr>
          <a:xfrm>
            <a:off x="3621435" y="2317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7" name="Tijdelijke aanduiding voor tekst 6">
            <a:extLst>
              <a:ext uri="{FF2B5EF4-FFF2-40B4-BE49-F238E27FC236}">
                <a16:creationId xmlns:a16="http://schemas.microsoft.com/office/drawing/2014/main" id="{186E8377-9CFA-58A3-E84A-A2A895C20FBC}"/>
              </a:ext>
            </a:extLst>
          </p:cNvPr>
          <p:cNvSpPr>
            <a:spLocks noGrp="1"/>
          </p:cNvSpPr>
          <p:nvPr>
            <p:ph type="body" sz="quarter" idx="14" hasCustomPrompt="1"/>
          </p:nvPr>
        </p:nvSpPr>
        <p:spPr>
          <a:xfrm>
            <a:off x="3621435" y="3042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9" name="Rechte verbindingslijn 8">
            <a:extLst>
              <a:ext uri="{FF2B5EF4-FFF2-40B4-BE49-F238E27FC236}">
                <a16:creationId xmlns:a16="http://schemas.microsoft.com/office/drawing/2014/main" id="{D518E5F3-BEF0-F436-4756-C68E2797B2F9}"/>
              </a:ext>
            </a:extLst>
          </p:cNvPr>
          <p:cNvCxnSpPr/>
          <p:nvPr userDrawn="1"/>
        </p:nvCxnSpPr>
        <p:spPr>
          <a:xfrm>
            <a:off x="3347892"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F7A4277-4EAF-ACF7-F398-73D0B2055A76}"/>
              </a:ext>
            </a:extLst>
          </p:cNvPr>
          <p:cNvCxnSpPr/>
          <p:nvPr userDrawn="1"/>
        </p:nvCxnSpPr>
        <p:spPr>
          <a:xfrm>
            <a:off x="6101603"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ijdelijke aanduiding voor tekst 6">
            <a:extLst>
              <a:ext uri="{FF2B5EF4-FFF2-40B4-BE49-F238E27FC236}">
                <a16:creationId xmlns:a16="http://schemas.microsoft.com/office/drawing/2014/main" id="{1EDD9DC8-174B-B28D-4FC0-9B4A11F86C23}"/>
              </a:ext>
            </a:extLst>
          </p:cNvPr>
          <p:cNvSpPr>
            <a:spLocks noGrp="1"/>
          </p:cNvSpPr>
          <p:nvPr>
            <p:ph type="body" sz="quarter" idx="15" hasCustomPrompt="1"/>
          </p:nvPr>
        </p:nvSpPr>
        <p:spPr>
          <a:xfrm>
            <a:off x="6375146" y="2017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12" name="Tijdelijke aanduiding voor tekst 6">
            <a:extLst>
              <a:ext uri="{FF2B5EF4-FFF2-40B4-BE49-F238E27FC236}">
                <a16:creationId xmlns:a16="http://schemas.microsoft.com/office/drawing/2014/main" id="{13E3FBC6-DBEF-2315-0B72-51B89E17265B}"/>
              </a:ext>
            </a:extLst>
          </p:cNvPr>
          <p:cNvSpPr>
            <a:spLocks noGrp="1"/>
          </p:cNvSpPr>
          <p:nvPr>
            <p:ph type="body" sz="quarter" idx="16" hasCustomPrompt="1"/>
          </p:nvPr>
        </p:nvSpPr>
        <p:spPr>
          <a:xfrm>
            <a:off x="6375146" y="2317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40AA8AB1-7BB1-69BB-9A50-F6498D8CBD4F}"/>
              </a:ext>
            </a:extLst>
          </p:cNvPr>
          <p:cNvSpPr>
            <a:spLocks noGrp="1"/>
          </p:cNvSpPr>
          <p:nvPr>
            <p:ph type="body" sz="quarter" idx="17" hasCustomPrompt="1"/>
          </p:nvPr>
        </p:nvSpPr>
        <p:spPr>
          <a:xfrm>
            <a:off x="6375146" y="3042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14" name="Rechte verbindingslijn 13">
            <a:extLst>
              <a:ext uri="{FF2B5EF4-FFF2-40B4-BE49-F238E27FC236}">
                <a16:creationId xmlns:a16="http://schemas.microsoft.com/office/drawing/2014/main" id="{B10E3A0A-EF34-48A6-3B19-203A64C144B8}"/>
              </a:ext>
            </a:extLst>
          </p:cNvPr>
          <p:cNvCxnSpPr/>
          <p:nvPr userDrawn="1"/>
        </p:nvCxnSpPr>
        <p:spPr>
          <a:xfrm>
            <a:off x="885531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ijdelijke aanduiding voor tekst 6">
            <a:extLst>
              <a:ext uri="{FF2B5EF4-FFF2-40B4-BE49-F238E27FC236}">
                <a16:creationId xmlns:a16="http://schemas.microsoft.com/office/drawing/2014/main" id="{B8D0380D-2937-9721-7FBB-B0A2C323CAAD}"/>
              </a:ext>
            </a:extLst>
          </p:cNvPr>
          <p:cNvSpPr>
            <a:spLocks noGrp="1"/>
          </p:cNvSpPr>
          <p:nvPr>
            <p:ph type="body" sz="quarter" idx="21" hasCustomPrompt="1"/>
          </p:nvPr>
        </p:nvSpPr>
        <p:spPr>
          <a:xfrm>
            <a:off x="3621435" y="4303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20" name="Tijdelijke aanduiding voor tekst 6">
            <a:extLst>
              <a:ext uri="{FF2B5EF4-FFF2-40B4-BE49-F238E27FC236}">
                <a16:creationId xmlns:a16="http://schemas.microsoft.com/office/drawing/2014/main" id="{532DA90E-09DF-3DF2-905F-3AE40134C190}"/>
              </a:ext>
            </a:extLst>
          </p:cNvPr>
          <p:cNvSpPr>
            <a:spLocks noGrp="1"/>
          </p:cNvSpPr>
          <p:nvPr>
            <p:ph type="body" sz="quarter" idx="22" hasCustomPrompt="1"/>
          </p:nvPr>
        </p:nvSpPr>
        <p:spPr>
          <a:xfrm>
            <a:off x="3621435" y="4603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1" name="Tijdelijke aanduiding voor tekst 6">
            <a:extLst>
              <a:ext uri="{FF2B5EF4-FFF2-40B4-BE49-F238E27FC236}">
                <a16:creationId xmlns:a16="http://schemas.microsoft.com/office/drawing/2014/main" id="{61D06DCC-7469-71C6-207C-EAAF782ACE73}"/>
              </a:ext>
            </a:extLst>
          </p:cNvPr>
          <p:cNvSpPr>
            <a:spLocks noGrp="1"/>
          </p:cNvSpPr>
          <p:nvPr>
            <p:ph type="body" sz="quarter" idx="23" hasCustomPrompt="1"/>
          </p:nvPr>
        </p:nvSpPr>
        <p:spPr>
          <a:xfrm>
            <a:off x="3621435" y="5328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22" name="Rechte verbindingslijn 21">
            <a:extLst>
              <a:ext uri="{FF2B5EF4-FFF2-40B4-BE49-F238E27FC236}">
                <a16:creationId xmlns:a16="http://schemas.microsoft.com/office/drawing/2014/main" id="{E6F8E27C-7F33-133D-2342-EF86832FF17A}"/>
              </a:ext>
            </a:extLst>
          </p:cNvPr>
          <p:cNvCxnSpPr/>
          <p:nvPr userDrawn="1"/>
        </p:nvCxnSpPr>
        <p:spPr>
          <a:xfrm>
            <a:off x="3347892"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D8D1D3DA-9586-9195-0275-44C4F8B170F7}"/>
              </a:ext>
            </a:extLst>
          </p:cNvPr>
          <p:cNvCxnSpPr/>
          <p:nvPr userDrawn="1"/>
        </p:nvCxnSpPr>
        <p:spPr>
          <a:xfrm>
            <a:off x="6101603"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ijdelijke aanduiding voor tekst 6">
            <a:extLst>
              <a:ext uri="{FF2B5EF4-FFF2-40B4-BE49-F238E27FC236}">
                <a16:creationId xmlns:a16="http://schemas.microsoft.com/office/drawing/2014/main" id="{26685CD5-0F9F-D1BB-7E2E-0FD440D17136}"/>
              </a:ext>
            </a:extLst>
          </p:cNvPr>
          <p:cNvSpPr>
            <a:spLocks noGrp="1"/>
          </p:cNvSpPr>
          <p:nvPr>
            <p:ph type="body" sz="quarter" idx="24" hasCustomPrompt="1"/>
          </p:nvPr>
        </p:nvSpPr>
        <p:spPr>
          <a:xfrm>
            <a:off x="6375146" y="4303793"/>
            <a:ext cx="2206625" cy="212725"/>
          </a:xfrm>
        </p:spPr>
        <p:txBody>
          <a:bodyPr>
            <a:noAutofit/>
          </a:bodyPr>
          <a:lstStyle>
            <a:lvl1pPr marL="0" indent="0" algn="ctr">
              <a:buNone/>
              <a:defRPr sz="1100">
                <a:solidFill>
                  <a:srgbClr val="151523"/>
                </a:solidFill>
              </a:defRPr>
            </a:lvl1pPr>
          </a:lstStyle>
          <a:p>
            <a:pPr lvl="0"/>
            <a:r>
              <a:rPr lang="en-GB" noProof="0"/>
              <a:t>Pretitle</a:t>
            </a:r>
          </a:p>
        </p:txBody>
      </p:sp>
      <p:sp>
        <p:nvSpPr>
          <p:cNvPr id="25" name="Tijdelijke aanduiding voor tekst 6">
            <a:extLst>
              <a:ext uri="{FF2B5EF4-FFF2-40B4-BE49-F238E27FC236}">
                <a16:creationId xmlns:a16="http://schemas.microsoft.com/office/drawing/2014/main" id="{33A1E257-0B37-7854-6AF2-61622C6643AC}"/>
              </a:ext>
            </a:extLst>
          </p:cNvPr>
          <p:cNvSpPr>
            <a:spLocks noGrp="1"/>
          </p:cNvSpPr>
          <p:nvPr>
            <p:ph type="body" sz="quarter" idx="25" hasCustomPrompt="1"/>
          </p:nvPr>
        </p:nvSpPr>
        <p:spPr>
          <a:xfrm>
            <a:off x="6375146" y="4603335"/>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6" name="Tijdelijke aanduiding voor tekst 6">
            <a:extLst>
              <a:ext uri="{FF2B5EF4-FFF2-40B4-BE49-F238E27FC236}">
                <a16:creationId xmlns:a16="http://schemas.microsoft.com/office/drawing/2014/main" id="{BE65576C-CC82-8214-5A5B-17B3EF0C3B13}"/>
              </a:ext>
            </a:extLst>
          </p:cNvPr>
          <p:cNvSpPr>
            <a:spLocks noGrp="1"/>
          </p:cNvSpPr>
          <p:nvPr>
            <p:ph type="body" sz="quarter" idx="26" hasCustomPrompt="1"/>
          </p:nvPr>
        </p:nvSpPr>
        <p:spPr>
          <a:xfrm>
            <a:off x="6375146" y="5328921"/>
            <a:ext cx="2206625" cy="819631"/>
          </a:xfrm>
        </p:spPr>
        <p:txBody>
          <a:bodyPr>
            <a:noAutofit/>
          </a:bodyPr>
          <a:lstStyle>
            <a:lvl1pPr marL="0" indent="0" algn="ctr">
              <a:buNone/>
              <a:defRPr sz="1100" b="0">
                <a:solidFill>
                  <a:srgbClr val="151523"/>
                </a:solidFill>
              </a:defRPr>
            </a:lvl1pPr>
          </a:lstStyle>
          <a:p>
            <a:pPr lvl="0"/>
            <a:r>
              <a:rPr lang="en-GB" noProof="0"/>
              <a:t>Copy</a:t>
            </a:r>
          </a:p>
        </p:txBody>
      </p:sp>
      <p:cxnSp>
        <p:nvCxnSpPr>
          <p:cNvPr id="27" name="Rechte verbindingslijn 26">
            <a:extLst>
              <a:ext uri="{FF2B5EF4-FFF2-40B4-BE49-F238E27FC236}">
                <a16:creationId xmlns:a16="http://schemas.microsoft.com/office/drawing/2014/main" id="{E5BCD477-5D5C-31AA-352B-BEE66B6CDA88}"/>
              </a:ext>
            </a:extLst>
          </p:cNvPr>
          <p:cNvCxnSpPr/>
          <p:nvPr userDrawn="1"/>
        </p:nvCxnSpPr>
        <p:spPr>
          <a:xfrm>
            <a:off x="885531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BFE40836-5943-F04A-9B86-6B63EE91250D}"/>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6751113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6 Columns with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6" name="Tijdelijke aanduiding voor tekst 6">
            <a:extLst>
              <a:ext uri="{FF2B5EF4-FFF2-40B4-BE49-F238E27FC236}">
                <a16:creationId xmlns:a16="http://schemas.microsoft.com/office/drawing/2014/main" id="{45B2C602-43B4-A286-B2CD-E48FBEB89641}"/>
              </a:ext>
            </a:extLst>
          </p:cNvPr>
          <p:cNvSpPr>
            <a:spLocks noGrp="1"/>
          </p:cNvSpPr>
          <p:nvPr>
            <p:ph type="body" sz="quarter" idx="12" hasCustomPrompt="1"/>
          </p:nvPr>
        </p:nvSpPr>
        <p:spPr>
          <a:xfrm>
            <a:off x="2259995" y="2884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7" name="Tijdelijke aanduiding voor tekst 6">
            <a:extLst>
              <a:ext uri="{FF2B5EF4-FFF2-40B4-BE49-F238E27FC236}">
                <a16:creationId xmlns:a16="http://schemas.microsoft.com/office/drawing/2014/main" id="{186E8377-9CFA-58A3-E84A-A2A895C20FBC}"/>
              </a:ext>
            </a:extLst>
          </p:cNvPr>
          <p:cNvSpPr>
            <a:spLocks noGrp="1"/>
          </p:cNvSpPr>
          <p:nvPr>
            <p:ph type="body" sz="quarter" idx="14" hasCustomPrompt="1"/>
          </p:nvPr>
        </p:nvSpPr>
        <p:spPr>
          <a:xfrm>
            <a:off x="2259995" y="3409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9" name="Rechte verbindingslijn 8">
            <a:extLst>
              <a:ext uri="{FF2B5EF4-FFF2-40B4-BE49-F238E27FC236}">
                <a16:creationId xmlns:a16="http://schemas.microsoft.com/office/drawing/2014/main" id="{D518E5F3-BEF0-F436-4756-C68E2797B2F9}"/>
              </a:ext>
            </a:extLst>
          </p:cNvPr>
          <p:cNvCxnSpPr/>
          <p:nvPr userDrawn="1"/>
        </p:nvCxnSpPr>
        <p:spPr>
          <a:xfrm>
            <a:off x="1986452"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F7A4277-4EAF-ACF7-F398-73D0B2055A76}"/>
              </a:ext>
            </a:extLst>
          </p:cNvPr>
          <p:cNvCxnSpPr/>
          <p:nvPr userDrawn="1"/>
        </p:nvCxnSpPr>
        <p:spPr>
          <a:xfrm>
            <a:off x="4740163"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jdelijke aanduiding voor tekst 6">
            <a:extLst>
              <a:ext uri="{FF2B5EF4-FFF2-40B4-BE49-F238E27FC236}">
                <a16:creationId xmlns:a16="http://schemas.microsoft.com/office/drawing/2014/main" id="{13E3FBC6-DBEF-2315-0B72-51B89E17265B}"/>
              </a:ext>
            </a:extLst>
          </p:cNvPr>
          <p:cNvSpPr>
            <a:spLocks noGrp="1"/>
          </p:cNvSpPr>
          <p:nvPr>
            <p:ph type="body" sz="quarter" idx="16" hasCustomPrompt="1"/>
          </p:nvPr>
        </p:nvSpPr>
        <p:spPr>
          <a:xfrm>
            <a:off x="5013706" y="2884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40AA8AB1-7BB1-69BB-9A50-F6498D8CBD4F}"/>
              </a:ext>
            </a:extLst>
          </p:cNvPr>
          <p:cNvSpPr>
            <a:spLocks noGrp="1"/>
          </p:cNvSpPr>
          <p:nvPr>
            <p:ph type="body" sz="quarter" idx="17" hasCustomPrompt="1"/>
          </p:nvPr>
        </p:nvSpPr>
        <p:spPr>
          <a:xfrm>
            <a:off x="5013706" y="3409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14" name="Rechte verbindingslijn 13">
            <a:extLst>
              <a:ext uri="{FF2B5EF4-FFF2-40B4-BE49-F238E27FC236}">
                <a16:creationId xmlns:a16="http://schemas.microsoft.com/office/drawing/2014/main" id="{B10E3A0A-EF34-48A6-3B19-203A64C144B8}"/>
              </a:ext>
            </a:extLst>
          </p:cNvPr>
          <p:cNvCxnSpPr/>
          <p:nvPr userDrawn="1"/>
        </p:nvCxnSpPr>
        <p:spPr>
          <a:xfrm>
            <a:off x="749387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ijdelijke aanduiding voor tekst 6">
            <a:extLst>
              <a:ext uri="{FF2B5EF4-FFF2-40B4-BE49-F238E27FC236}">
                <a16:creationId xmlns:a16="http://schemas.microsoft.com/office/drawing/2014/main" id="{036B36A2-22B3-5920-65E4-ED1FEED69D77}"/>
              </a:ext>
            </a:extLst>
          </p:cNvPr>
          <p:cNvSpPr>
            <a:spLocks noGrp="1"/>
          </p:cNvSpPr>
          <p:nvPr>
            <p:ph type="body" sz="quarter" idx="19" hasCustomPrompt="1"/>
          </p:nvPr>
        </p:nvSpPr>
        <p:spPr>
          <a:xfrm>
            <a:off x="7772337" y="2884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7" name="Tijdelijke aanduiding voor tekst 6">
            <a:extLst>
              <a:ext uri="{FF2B5EF4-FFF2-40B4-BE49-F238E27FC236}">
                <a16:creationId xmlns:a16="http://schemas.microsoft.com/office/drawing/2014/main" id="{DC476DE5-46A2-C76D-2484-1907CCB6C497}"/>
              </a:ext>
            </a:extLst>
          </p:cNvPr>
          <p:cNvSpPr>
            <a:spLocks noGrp="1"/>
          </p:cNvSpPr>
          <p:nvPr>
            <p:ph type="body" sz="quarter" idx="20" hasCustomPrompt="1"/>
          </p:nvPr>
        </p:nvSpPr>
        <p:spPr>
          <a:xfrm>
            <a:off x="7767417" y="3409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18" name="Rechte verbindingslijn 17">
            <a:extLst>
              <a:ext uri="{FF2B5EF4-FFF2-40B4-BE49-F238E27FC236}">
                <a16:creationId xmlns:a16="http://schemas.microsoft.com/office/drawing/2014/main" id="{4D62663E-6CA7-0BC4-F6FD-94778222007A}"/>
              </a:ext>
            </a:extLst>
          </p:cNvPr>
          <p:cNvCxnSpPr/>
          <p:nvPr userDrawn="1"/>
        </p:nvCxnSpPr>
        <p:spPr>
          <a:xfrm>
            <a:off x="1024758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jdelijke aanduiding voor tekst 6">
            <a:extLst>
              <a:ext uri="{FF2B5EF4-FFF2-40B4-BE49-F238E27FC236}">
                <a16:creationId xmlns:a16="http://schemas.microsoft.com/office/drawing/2014/main" id="{532DA90E-09DF-3DF2-905F-3AE40134C190}"/>
              </a:ext>
            </a:extLst>
          </p:cNvPr>
          <p:cNvSpPr>
            <a:spLocks noGrp="1"/>
          </p:cNvSpPr>
          <p:nvPr>
            <p:ph type="body" sz="quarter" idx="22" hasCustomPrompt="1"/>
          </p:nvPr>
        </p:nvSpPr>
        <p:spPr>
          <a:xfrm>
            <a:off x="2259995" y="5170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1" name="Tijdelijke aanduiding voor tekst 6">
            <a:extLst>
              <a:ext uri="{FF2B5EF4-FFF2-40B4-BE49-F238E27FC236}">
                <a16:creationId xmlns:a16="http://schemas.microsoft.com/office/drawing/2014/main" id="{61D06DCC-7469-71C6-207C-EAAF782ACE73}"/>
              </a:ext>
            </a:extLst>
          </p:cNvPr>
          <p:cNvSpPr>
            <a:spLocks noGrp="1"/>
          </p:cNvSpPr>
          <p:nvPr>
            <p:ph type="body" sz="quarter" idx="23" hasCustomPrompt="1"/>
          </p:nvPr>
        </p:nvSpPr>
        <p:spPr>
          <a:xfrm>
            <a:off x="2259995" y="5695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22" name="Rechte verbindingslijn 21">
            <a:extLst>
              <a:ext uri="{FF2B5EF4-FFF2-40B4-BE49-F238E27FC236}">
                <a16:creationId xmlns:a16="http://schemas.microsoft.com/office/drawing/2014/main" id="{E6F8E27C-7F33-133D-2342-EF86832FF17A}"/>
              </a:ext>
            </a:extLst>
          </p:cNvPr>
          <p:cNvCxnSpPr/>
          <p:nvPr userDrawn="1"/>
        </p:nvCxnSpPr>
        <p:spPr>
          <a:xfrm>
            <a:off x="1986452"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D8D1D3DA-9586-9195-0275-44C4F8B170F7}"/>
              </a:ext>
            </a:extLst>
          </p:cNvPr>
          <p:cNvCxnSpPr/>
          <p:nvPr userDrawn="1"/>
        </p:nvCxnSpPr>
        <p:spPr>
          <a:xfrm>
            <a:off x="4740163"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ijdelijke aanduiding voor tekst 6">
            <a:extLst>
              <a:ext uri="{FF2B5EF4-FFF2-40B4-BE49-F238E27FC236}">
                <a16:creationId xmlns:a16="http://schemas.microsoft.com/office/drawing/2014/main" id="{33A1E257-0B37-7854-6AF2-61622C6643AC}"/>
              </a:ext>
            </a:extLst>
          </p:cNvPr>
          <p:cNvSpPr>
            <a:spLocks noGrp="1"/>
          </p:cNvSpPr>
          <p:nvPr>
            <p:ph type="body" sz="quarter" idx="25" hasCustomPrompt="1"/>
          </p:nvPr>
        </p:nvSpPr>
        <p:spPr>
          <a:xfrm>
            <a:off x="5013706" y="5170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6" name="Tijdelijke aanduiding voor tekst 6">
            <a:extLst>
              <a:ext uri="{FF2B5EF4-FFF2-40B4-BE49-F238E27FC236}">
                <a16:creationId xmlns:a16="http://schemas.microsoft.com/office/drawing/2014/main" id="{BE65576C-CC82-8214-5A5B-17B3EF0C3B13}"/>
              </a:ext>
            </a:extLst>
          </p:cNvPr>
          <p:cNvSpPr>
            <a:spLocks noGrp="1"/>
          </p:cNvSpPr>
          <p:nvPr>
            <p:ph type="body" sz="quarter" idx="26" hasCustomPrompt="1"/>
          </p:nvPr>
        </p:nvSpPr>
        <p:spPr>
          <a:xfrm>
            <a:off x="5013706" y="5695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27" name="Rechte verbindingslijn 26">
            <a:extLst>
              <a:ext uri="{FF2B5EF4-FFF2-40B4-BE49-F238E27FC236}">
                <a16:creationId xmlns:a16="http://schemas.microsoft.com/office/drawing/2014/main" id="{E5BCD477-5D5C-31AA-352B-BEE66B6CDA88}"/>
              </a:ext>
            </a:extLst>
          </p:cNvPr>
          <p:cNvCxnSpPr/>
          <p:nvPr userDrawn="1"/>
        </p:nvCxnSpPr>
        <p:spPr>
          <a:xfrm>
            <a:off x="749387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ijdelijke aanduiding voor tekst 6">
            <a:extLst>
              <a:ext uri="{FF2B5EF4-FFF2-40B4-BE49-F238E27FC236}">
                <a16:creationId xmlns:a16="http://schemas.microsoft.com/office/drawing/2014/main" id="{3C96DF11-E660-6444-9878-2FC757BE4062}"/>
              </a:ext>
            </a:extLst>
          </p:cNvPr>
          <p:cNvSpPr>
            <a:spLocks noGrp="1"/>
          </p:cNvSpPr>
          <p:nvPr>
            <p:ph type="body" sz="quarter" idx="28" hasCustomPrompt="1"/>
          </p:nvPr>
        </p:nvSpPr>
        <p:spPr>
          <a:xfrm>
            <a:off x="7772337" y="5170860"/>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30" name="Tijdelijke aanduiding voor tekst 6">
            <a:extLst>
              <a:ext uri="{FF2B5EF4-FFF2-40B4-BE49-F238E27FC236}">
                <a16:creationId xmlns:a16="http://schemas.microsoft.com/office/drawing/2014/main" id="{D7EB68FF-E918-FC12-EF96-8282252D81E1}"/>
              </a:ext>
            </a:extLst>
          </p:cNvPr>
          <p:cNvSpPr>
            <a:spLocks noGrp="1"/>
          </p:cNvSpPr>
          <p:nvPr>
            <p:ph type="body" sz="quarter" idx="29" hasCustomPrompt="1"/>
          </p:nvPr>
        </p:nvSpPr>
        <p:spPr>
          <a:xfrm>
            <a:off x="7767417" y="5695001"/>
            <a:ext cx="2206625" cy="543559"/>
          </a:xfrm>
        </p:spPr>
        <p:txBody>
          <a:bodyPr>
            <a:noAutofit/>
          </a:bodyPr>
          <a:lstStyle>
            <a:lvl1pPr marL="0" indent="0" algn="ctr">
              <a:lnSpc>
                <a:spcPct val="140000"/>
              </a:lnSpc>
              <a:buNone/>
              <a:defRPr sz="900" b="0">
                <a:solidFill>
                  <a:srgbClr val="151523"/>
                </a:solidFill>
              </a:defRPr>
            </a:lvl1pPr>
          </a:lstStyle>
          <a:p>
            <a:pPr lvl="0"/>
            <a:r>
              <a:rPr lang="en-GB" noProof="0"/>
              <a:t>Copy</a:t>
            </a:r>
          </a:p>
        </p:txBody>
      </p:sp>
      <p:cxnSp>
        <p:nvCxnSpPr>
          <p:cNvPr id="31" name="Rechte verbindingslijn 30">
            <a:extLst>
              <a:ext uri="{FF2B5EF4-FFF2-40B4-BE49-F238E27FC236}">
                <a16:creationId xmlns:a16="http://schemas.microsoft.com/office/drawing/2014/main" id="{59BB7D3D-7C89-58DE-73C8-E0F27C026FE3}"/>
              </a:ext>
            </a:extLst>
          </p:cNvPr>
          <p:cNvCxnSpPr/>
          <p:nvPr userDrawn="1"/>
        </p:nvCxnSpPr>
        <p:spPr>
          <a:xfrm>
            <a:off x="1024758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jdelijke aanduiding voor afbeelding 2">
            <a:extLst>
              <a:ext uri="{FF2B5EF4-FFF2-40B4-BE49-F238E27FC236}">
                <a16:creationId xmlns:a16="http://schemas.microsoft.com/office/drawing/2014/main" id="{5BF1C50B-C19D-5AF9-E26E-FB0545A62FA8}"/>
              </a:ext>
            </a:extLst>
          </p:cNvPr>
          <p:cNvSpPr>
            <a:spLocks noGrp="1"/>
          </p:cNvSpPr>
          <p:nvPr>
            <p:ph type="pic" sz="quarter" idx="30" hasCustomPrompt="1"/>
          </p:nvPr>
        </p:nvSpPr>
        <p:spPr>
          <a:xfrm>
            <a:off x="2945517" y="2032198"/>
            <a:ext cx="835581" cy="835580"/>
          </a:xfrm>
        </p:spPr>
        <p:txBody>
          <a:bodyPr>
            <a:noAutofit/>
          </a:bodyPr>
          <a:lstStyle>
            <a:lvl1pPr marL="0" indent="0" algn="ctr">
              <a:buNone/>
              <a:defRPr/>
            </a:lvl1pPr>
          </a:lstStyle>
          <a:p>
            <a:r>
              <a:rPr lang="en-GB" noProof="0"/>
              <a:t>[icon]</a:t>
            </a:r>
          </a:p>
        </p:txBody>
      </p:sp>
      <p:sp>
        <p:nvSpPr>
          <p:cNvPr id="8" name="Tijdelijke aanduiding voor afbeelding 2">
            <a:extLst>
              <a:ext uri="{FF2B5EF4-FFF2-40B4-BE49-F238E27FC236}">
                <a16:creationId xmlns:a16="http://schemas.microsoft.com/office/drawing/2014/main" id="{300B3492-3891-54B0-1C07-DEC645AEA694}"/>
              </a:ext>
            </a:extLst>
          </p:cNvPr>
          <p:cNvSpPr>
            <a:spLocks noGrp="1"/>
          </p:cNvSpPr>
          <p:nvPr>
            <p:ph type="pic" sz="quarter" idx="31" hasCustomPrompt="1"/>
          </p:nvPr>
        </p:nvSpPr>
        <p:spPr>
          <a:xfrm>
            <a:off x="5678557" y="2032198"/>
            <a:ext cx="835581" cy="835580"/>
          </a:xfrm>
        </p:spPr>
        <p:txBody>
          <a:bodyPr>
            <a:noAutofit/>
          </a:bodyPr>
          <a:lstStyle>
            <a:lvl1pPr marL="0" indent="0" algn="ctr">
              <a:buNone/>
              <a:defRPr/>
            </a:lvl1pPr>
          </a:lstStyle>
          <a:p>
            <a:r>
              <a:rPr lang="en-GB" noProof="0"/>
              <a:t>[icon]</a:t>
            </a:r>
          </a:p>
        </p:txBody>
      </p:sp>
      <p:sp>
        <p:nvSpPr>
          <p:cNvPr id="32" name="Tijdelijke aanduiding voor afbeelding 2">
            <a:extLst>
              <a:ext uri="{FF2B5EF4-FFF2-40B4-BE49-F238E27FC236}">
                <a16:creationId xmlns:a16="http://schemas.microsoft.com/office/drawing/2014/main" id="{478D720E-0A84-E1C5-FAE0-EDEA3D980374}"/>
              </a:ext>
            </a:extLst>
          </p:cNvPr>
          <p:cNvSpPr>
            <a:spLocks noGrp="1"/>
          </p:cNvSpPr>
          <p:nvPr>
            <p:ph type="pic" sz="quarter" idx="32" hasCustomPrompt="1"/>
          </p:nvPr>
        </p:nvSpPr>
        <p:spPr>
          <a:xfrm>
            <a:off x="8452938" y="2032198"/>
            <a:ext cx="835581" cy="835580"/>
          </a:xfrm>
        </p:spPr>
        <p:txBody>
          <a:bodyPr>
            <a:noAutofit/>
          </a:bodyPr>
          <a:lstStyle>
            <a:lvl1pPr marL="0" indent="0" algn="ctr">
              <a:buNone/>
              <a:defRPr/>
            </a:lvl1pPr>
          </a:lstStyle>
          <a:p>
            <a:r>
              <a:rPr lang="en-GB" noProof="0"/>
              <a:t>[icon]</a:t>
            </a:r>
          </a:p>
        </p:txBody>
      </p:sp>
      <p:sp>
        <p:nvSpPr>
          <p:cNvPr id="33" name="Tijdelijke aanduiding voor afbeelding 2">
            <a:extLst>
              <a:ext uri="{FF2B5EF4-FFF2-40B4-BE49-F238E27FC236}">
                <a16:creationId xmlns:a16="http://schemas.microsoft.com/office/drawing/2014/main" id="{52AF39B1-8269-A5D7-91FD-E2C81512B047}"/>
              </a:ext>
            </a:extLst>
          </p:cNvPr>
          <p:cNvSpPr>
            <a:spLocks noGrp="1"/>
          </p:cNvSpPr>
          <p:nvPr>
            <p:ph type="pic" sz="quarter" idx="33" hasCustomPrompt="1"/>
          </p:nvPr>
        </p:nvSpPr>
        <p:spPr>
          <a:xfrm>
            <a:off x="2945517" y="4389318"/>
            <a:ext cx="835581" cy="835580"/>
          </a:xfrm>
        </p:spPr>
        <p:txBody>
          <a:bodyPr>
            <a:noAutofit/>
          </a:bodyPr>
          <a:lstStyle>
            <a:lvl1pPr marL="0" indent="0" algn="ctr">
              <a:buNone/>
              <a:defRPr/>
            </a:lvl1pPr>
          </a:lstStyle>
          <a:p>
            <a:r>
              <a:rPr lang="en-GB" noProof="0"/>
              <a:t>[icon]</a:t>
            </a:r>
          </a:p>
        </p:txBody>
      </p:sp>
      <p:sp>
        <p:nvSpPr>
          <p:cNvPr id="34" name="Tijdelijke aanduiding voor afbeelding 2">
            <a:extLst>
              <a:ext uri="{FF2B5EF4-FFF2-40B4-BE49-F238E27FC236}">
                <a16:creationId xmlns:a16="http://schemas.microsoft.com/office/drawing/2014/main" id="{848D0B73-5809-B30D-5006-B6CFC3D31109}"/>
              </a:ext>
            </a:extLst>
          </p:cNvPr>
          <p:cNvSpPr>
            <a:spLocks noGrp="1"/>
          </p:cNvSpPr>
          <p:nvPr>
            <p:ph type="pic" sz="quarter" idx="34" hasCustomPrompt="1"/>
          </p:nvPr>
        </p:nvSpPr>
        <p:spPr>
          <a:xfrm>
            <a:off x="5678557" y="4389318"/>
            <a:ext cx="835581" cy="835580"/>
          </a:xfrm>
        </p:spPr>
        <p:txBody>
          <a:bodyPr>
            <a:noAutofit/>
          </a:bodyPr>
          <a:lstStyle>
            <a:lvl1pPr marL="0" indent="0" algn="ctr">
              <a:buNone/>
              <a:defRPr/>
            </a:lvl1pPr>
          </a:lstStyle>
          <a:p>
            <a:r>
              <a:rPr lang="en-GB" noProof="0"/>
              <a:t>[icon]</a:t>
            </a:r>
          </a:p>
        </p:txBody>
      </p:sp>
      <p:sp>
        <p:nvSpPr>
          <p:cNvPr id="35" name="Tijdelijke aanduiding voor afbeelding 2">
            <a:extLst>
              <a:ext uri="{FF2B5EF4-FFF2-40B4-BE49-F238E27FC236}">
                <a16:creationId xmlns:a16="http://schemas.microsoft.com/office/drawing/2014/main" id="{2FADC7DD-B6AC-6212-B3DF-25B5B7738D6A}"/>
              </a:ext>
            </a:extLst>
          </p:cNvPr>
          <p:cNvSpPr>
            <a:spLocks noGrp="1"/>
          </p:cNvSpPr>
          <p:nvPr>
            <p:ph type="pic" sz="quarter" idx="35" hasCustomPrompt="1"/>
          </p:nvPr>
        </p:nvSpPr>
        <p:spPr>
          <a:xfrm>
            <a:off x="8452938" y="4389318"/>
            <a:ext cx="835581" cy="835580"/>
          </a:xfrm>
        </p:spPr>
        <p:txBody>
          <a:bodyPr>
            <a:noAutofit/>
          </a:bodyPr>
          <a:lstStyle>
            <a:lvl1pPr marL="0" indent="0" algn="ctr">
              <a:buNone/>
              <a:defRPr/>
            </a:lvl1pPr>
          </a:lstStyle>
          <a:p>
            <a:r>
              <a:rPr lang="en-GB" noProof="0"/>
              <a:t>[icon]</a:t>
            </a:r>
          </a:p>
        </p:txBody>
      </p:sp>
      <p:sp>
        <p:nvSpPr>
          <p:cNvPr id="2" name="Titel 1">
            <a:extLst>
              <a:ext uri="{FF2B5EF4-FFF2-40B4-BE49-F238E27FC236}">
                <a16:creationId xmlns:a16="http://schemas.microsoft.com/office/drawing/2014/main" id="{B146D640-7782-B444-B1B1-8BACB93AAD32}"/>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36116184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Columns with ico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6" name="Tijdelijke aanduiding voor tekst 6">
            <a:extLst>
              <a:ext uri="{FF2B5EF4-FFF2-40B4-BE49-F238E27FC236}">
                <a16:creationId xmlns:a16="http://schemas.microsoft.com/office/drawing/2014/main" id="{45B2C602-43B4-A286-B2CD-E48FBEB89641}"/>
              </a:ext>
            </a:extLst>
          </p:cNvPr>
          <p:cNvSpPr>
            <a:spLocks noGrp="1"/>
          </p:cNvSpPr>
          <p:nvPr>
            <p:ph type="body" sz="quarter" idx="12" hasCustomPrompt="1"/>
          </p:nvPr>
        </p:nvSpPr>
        <p:spPr>
          <a:xfrm>
            <a:off x="3621435" y="3042026"/>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7" name="Tijdelijke aanduiding voor tekst 6">
            <a:extLst>
              <a:ext uri="{FF2B5EF4-FFF2-40B4-BE49-F238E27FC236}">
                <a16:creationId xmlns:a16="http://schemas.microsoft.com/office/drawing/2014/main" id="{186E8377-9CFA-58A3-E84A-A2A895C20FBC}"/>
              </a:ext>
            </a:extLst>
          </p:cNvPr>
          <p:cNvSpPr>
            <a:spLocks noGrp="1"/>
          </p:cNvSpPr>
          <p:nvPr>
            <p:ph type="body" sz="quarter" idx="14" hasCustomPrompt="1"/>
          </p:nvPr>
        </p:nvSpPr>
        <p:spPr>
          <a:xfrm>
            <a:off x="3621435" y="3337561"/>
            <a:ext cx="2206625" cy="543559"/>
          </a:xfrm>
        </p:spPr>
        <p:txBody>
          <a:bodyPr>
            <a:noAutofit/>
          </a:bodyPr>
          <a:lstStyle>
            <a:lvl1pPr marL="0" indent="0" algn="ctr">
              <a:buNone/>
              <a:defRPr sz="900" b="0">
                <a:solidFill>
                  <a:srgbClr val="151523"/>
                </a:solidFill>
              </a:defRPr>
            </a:lvl1pPr>
          </a:lstStyle>
          <a:p>
            <a:pPr lvl="0"/>
            <a:r>
              <a:rPr lang="en-GB" noProof="0"/>
              <a:t>Copy</a:t>
            </a:r>
          </a:p>
        </p:txBody>
      </p:sp>
      <p:cxnSp>
        <p:nvCxnSpPr>
          <p:cNvPr id="9" name="Rechte verbindingslijn 8">
            <a:extLst>
              <a:ext uri="{FF2B5EF4-FFF2-40B4-BE49-F238E27FC236}">
                <a16:creationId xmlns:a16="http://schemas.microsoft.com/office/drawing/2014/main" id="{D518E5F3-BEF0-F436-4756-C68E2797B2F9}"/>
              </a:ext>
            </a:extLst>
          </p:cNvPr>
          <p:cNvCxnSpPr/>
          <p:nvPr userDrawn="1"/>
        </p:nvCxnSpPr>
        <p:spPr>
          <a:xfrm>
            <a:off x="3347892"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Rechte verbindingslijn 9">
            <a:extLst>
              <a:ext uri="{FF2B5EF4-FFF2-40B4-BE49-F238E27FC236}">
                <a16:creationId xmlns:a16="http://schemas.microsoft.com/office/drawing/2014/main" id="{BF7A4277-4EAF-ACF7-F398-73D0B2055A76}"/>
              </a:ext>
            </a:extLst>
          </p:cNvPr>
          <p:cNvCxnSpPr/>
          <p:nvPr userDrawn="1"/>
        </p:nvCxnSpPr>
        <p:spPr>
          <a:xfrm>
            <a:off x="6101603"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ijdelijke aanduiding voor tekst 6">
            <a:extLst>
              <a:ext uri="{FF2B5EF4-FFF2-40B4-BE49-F238E27FC236}">
                <a16:creationId xmlns:a16="http://schemas.microsoft.com/office/drawing/2014/main" id="{13E3FBC6-DBEF-2315-0B72-51B89E17265B}"/>
              </a:ext>
            </a:extLst>
          </p:cNvPr>
          <p:cNvSpPr>
            <a:spLocks noGrp="1"/>
          </p:cNvSpPr>
          <p:nvPr>
            <p:ph type="body" sz="quarter" idx="16" hasCustomPrompt="1"/>
          </p:nvPr>
        </p:nvSpPr>
        <p:spPr>
          <a:xfrm>
            <a:off x="6375146" y="3042026"/>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13" name="Tijdelijke aanduiding voor tekst 6">
            <a:extLst>
              <a:ext uri="{FF2B5EF4-FFF2-40B4-BE49-F238E27FC236}">
                <a16:creationId xmlns:a16="http://schemas.microsoft.com/office/drawing/2014/main" id="{40AA8AB1-7BB1-69BB-9A50-F6498D8CBD4F}"/>
              </a:ext>
            </a:extLst>
          </p:cNvPr>
          <p:cNvSpPr>
            <a:spLocks noGrp="1"/>
          </p:cNvSpPr>
          <p:nvPr>
            <p:ph type="body" sz="quarter" idx="17" hasCustomPrompt="1"/>
          </p:nvPr>
        </p:nvSpPr>
        <p:spPr>
          <a:xfrm>
            <a:off x="6375146" y="3337561"/>
            <a:ext cx="2206625" cy="543559"/>
          </a:xfrm>
        </p:spPr>
        <p:txBody>
          <a:bodyPr>
            <a:noAutofit/>
          </a:bodyPr>
          <a:lstStyle>
            <a:lvl1pPr marL="0" indent="0" algn="ctr">
              <a:buNone/>
              <a:defRPr sz="900" b="0">
                <a:solidFill>
                  <a:srgbClr val="151523"/>
                </a:solidFill>
              </a:defRPr>
            </a:lvl1pPr>
          </a:lstStyle>
          <a:p>
            <a:pPr lvl="0"/>
            <a:r>
              <a:rPr lang="en-GB" noProof="0"/>
              <a:t>Copy</a:t>
            </a:r>
          </a:p>
        </p:txBody>
      </p:sp>
      <p:cxnSp>
        <p:nvCxnSpPr>
          <p:cNvPr id="14" name="Rechte verbindingslijn 13">
            <a:extLst>
              <a:ext uri="{FF2B5EF4-FFF2-40B4-BE49-F238E27FC236}">
                <a16:creationId xmlns:a16="http://schemas.microsoft.com/office/drawing/2014/main" id="{B10E3A0A-EF34-48A6-3B19-203A64C144B8}"/>
              </a:ext>
            </a:extLst>
          </p:cNvPr>
          <p:cNvCxnSpPr/>
          <p:nvPr userDrawn="1"/>
        </p:nvCxnSpPr>
        <p:spPr>
          <a:xfrm>
            <a:off x="8855314" y="2017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jdelijke aanduiding voor tekst 6">
            <a:extLst>
              <a:ext uri="{FF2B5EF4-FFF2-40B4-BE49-F238E27FC236}">
                <a16:creationId xmlns:a16="http://schemas.microsoft.com/office/drawing/2014/main" id="{532DA90E-09DF-3DF2-905F-3AE40134C190}"/>
              </a:ext>
            </a:extLst>
          </p:cNvPr>
          <p:cNvSpPr>
            <a:spLocks noGrp="1"/>
          </p:cNvSpPr>
          <p:nvPr>
            <p:ph type="body" sz="quarter" idx="22" hasCustomPrompt="1"/>
          </p:nvPr>
        </p:nvSpPr>
        <p:spPr>
          <a:xfrm>
            <a:off x="3621435" y="5328026"/>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1" name="Tijdelijke aanduiding voor tekst 6">
            <a:extLst>
              <a:ext uri="{FF2B5EF4-FFF2-40B4-BE49-F238E27FC236}">
                <a16:creationId xmlns:a16="http://schemas.microsoft.com/office/drawing/2014/main" id="{61D06DCC-7469-71C6-207C-EAAF782ACE73}"/>
              </a:ext>
            </a:extLst>
          </p:cNvPr>
          <p:cNvSpPr>
            <a:spLocks noGrp="1"/>
          </p:cNvSpPr>
          <p:nvPr>
            <p:ph type="body" sz="quarter" idx="23" hasCustomPrompt="1"/>
          </p:nvPr>
        </p:nvSpPr>
        <p:spPr>
          <a:xfrm>
            <a:off x="3621435" y="5623561"/>
            <a:ext cx="2206625" cy="543559"/>
          </a:xfrm>
        </p:spPr>
        <p:txBody>
          <a:bodyPr>
            <a:noAutofit/>
          </a:bodyPr>
          <a:lstStyle>
            <a:lvl1pPr marL="0" indent="0" algn="ctr">
              <a:buNone/>
              <a:defRPr sz="900" b="0">
                <a:solidFill>
                  <a:srgbClr val="151523"/>
                </a:solidFill>
              </a:defRPr>
            </a:lvl1pPr>
          </a:lstStyle>
          <a:p>
            <a:pPr lvl="0"/>
            <a:r>
              <a:rPr lang="en-GB" noProof="0"/>
              <a:t>Copy</a:t>
            </a:r>
          </a:p>
        </p:txBody>
      </p:sp>
      <p:cxnSp>
        <p:nvCxnSpPr>
          <p:cNvPr id="22" name="Rechte verbindingslijn 21">
            <a:extLst>
              <a:ext uri="{FF2B5EF4-FFF2-40B4-BE49-F238E27FC236}">
                <a16:creationId xmlns:a16="http://schemas.microsoft.com/office/drawing/2014/main" id="{E6F8E27C-7F33-133D-2342-EF86832FF17A}"/>
              </a:ext>
            </a:extLst>
          </p:cNvPr>
          <p:cNvCxnSpPr/>
          <p:nvPr userDrawn="1"/>
        </p:nvCxnSpPr>
        <p:spPr>
          <a:xfrm>
            <a:off x="3347892"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a:extLst>
              <a:ext uri="{FF2B5EF4-FFF2-40B4-BE49-F238E27FC236}">
                <a16:creationId xmlns:a16="http://schemas.microsoft.com/office/drawing/2014/main" id="{D8D1D3DA-9586-9195-0275-44C4F8B170F7}"/>
              </a:ext>
            </a:extLst>
          </p:cNvPr>
          <p:cNvCxnSpPr/>
          <p:nvPr userDrawn="1"/>
        </p:nvCxnSpPr>
        <p:spPr>
          <a:xfrm>
            <a:off x="6101603"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ijdelijke aanduiding voor tekst 6">
            <a:extLst>
              <a:ext uri="{FF2B5EF4-FFF2-40B4-BE49-F238E27FC236}">
                <a16:creationId xmlns:a16="http://schemas.microsoft.com/office/drawing/2014/main" id="{33A1E257-0B37-7854-6AF2-61622C6643AC}"/>
              </a:ext>
            </a:extLst>
          </p:cNvPr>
          <p:cNvSpPr>
            <a:spLocks noGrp="1"/>
          </p:cNvSpPr>
          <p:nvPr>
            <p:ph type="body" sz="quarter" idx="25" hasCustomPrompt="1"/>
          </p:nvPr>
        </p:nvSpPr>
        <p:spPr>
          <a:xfrm>
            <a:off x="6375146" y="5328026"/>
            <a:ext cx="2206625" cy="212725"/>
          </a:xfrm>
        </p:spPr>
        <p:txBody>
          <a:bodyPr>
            <a:noAutofit/>
          </a:bodyPr>
          <a:lstStyle>
            <a:lvl1pPr marL="0" indent="0" algn="ctr">
              <a:lnSpc>
                <a:spcPct val="100000"/>
              </a:lnSpc>
              <a:spcBef>
                <a:spcPts val="0"/>
              </a:spcBef>
              <a:buNone/>
              <a:defRPr sz="1400" b="1">
                <a:solidFill>
                  <a:srgbClr val="151523"/>
                </a:solidFill>
              </a:defRPr>
            </a:lvl1pPr>
          </a:lstStyle>
          <a:p>
            <a:pPr lvl="0"/>
            <a:r>
              <a:rPr lang="en-GB" noProof="0"/>
              <a:t>Title</a:t>
            </a:r>
          </a:p>
        </p:txBody>
      </p:sp>
      <p:sp>
        <p:nvSpPr>
          <p:cNvPr id="26" name="Tijdelijke aanduiding voor tekst 6">
            <a:extLst>
              <a:ext uri="{FF2B5EF4-FFF2-40B4-BE49-F238E27FC236}">
                <a16:creationId xmlns:a16="http://schemas.microsoft.com/office/drawing/2014/main" id="{BE65576C-CC82-8214-5A5B-17B3EF0C3B13}"/>
              </a:ext>
            </a:extLst>
          </p:cNvPr>
          <p:cNvSpPr>
            <a:spLocks noGrp="1"/>
          </p:cNvSpPr>
          <p:nvPr>
            <p:ph type="body" sz="quarter" idx="26" hasCustomPrompt="1"/>
          </p:nvPr>
        </p:nvSpPr>
        <p:spPr>
          <a:xfrm>
            <a:off x="6375146" y="5623561"/>
            <a:ext cx="2206625" cy="543559"/>
          </a:xfrm>
        </p:spPr>
        <p:txBody>
          <a:bodyPr>
            <a:noAutofit/>
          </a:bodyPr>
          <a:lstStyle>
            <a:lvl1pPr marL="0" indent="0" algn="ctr">
              <a:buNone/>
              <a:defRPr sz="900" b="0">
                <a:solidFill>
                  <a:srgbClr val="151523"/>
                </a:solidFill>
              </a:defRPr>
            </a:lvl1pPr>
          </a:lstStyle>
          <a:p>
            <a:pPr lvl="0"/>
            <a:r>
              <a:rPr lang="en-GB" noProof="0"/>
              <a:t>Copy</a:t>
            </a:r>
          </a:p>
        </p:txBody>
      </p:sp>
      <p:cxnSp>
        <p:nvCxnSpPr>
          <p:cNvPr id="27" name="Rechte verbindingslijn 26">
            <a:extLst>
              <a:ext uri="{FF2B5EF4-FFF2-40B4-BE49-F238E27FC236}">
                <a16:creationId xmlns:a16="http://schemas.microsoft.com/office/drawing/2014/main" id="{E5BCD477-5D5C-31AA-352B-BEE66B6CDA88}"/>
              </a:ext>
            </a:extLst>
          </p:cNvPr>
          <p:cNvCxnSpPr/>
          <p:nvPr userDrawn="1"/>
        </p:nvCxnSpPr>
        <p:spPr>
          <a:xfrm>
            <a:off x="8855314" y="4303793"/>
            <a:ext cx="0" cy="1955118"/>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ijdelijke aanduiding voor afbeelding 2">
            <a:extLst>
              <a:ext uri="{FF2B5EF4-FFF2-40B4-BE49-F238E27FC236}">
                <a16:creationId xmlns:a16="http://schemas.microsoft.com/office/drawing/2014/main" id="{5BF1C50B-C19D-5AF9-E26E-FB0545A62FA8}"/>
              </a:ext>
            </a:extLst>
          </p:cNvPr>
          <p:cNvSpPr>
            <a:spLocks noGrp="1"/>
          </p:cNvSpPr>
          <p:nvPr>
            <p:ph type="pic" sz="quarter" idx="30" hasCustomPrompt="1"/>
          </p:nvPr>
        </p:nvSpPr>
        <p:spPr>
          <a:xfrm>
            <a:off x="4306957" y="2032198"/>
            <a:ext cx="835581" cy="835580"/>
          </a:xfrm>
        </p:spPr>
        <p:txBody>
          <a:bodyPr>
            <a:noAutofit/>
          </a:bodyPr>
          <a:lstStyle>
            <a:lvl1pPr marL="0" indent="0" algn="ctr">
              <a:buNone/>
              <a:defRPr/>
            </a:lvl1pPr>
          </a:lstStyle>
          <a:p>
            <a:r>
              <a:rPr lang="en-GB" noProof="0"/>
              <a:t>[icon]</a:t>
            </a:r>
          </a:p>
        </p:txBody>
      </p:sp>
      <p:sp>
        <p:nvSpPr>
          <p:cNvPr id="8" name="Tijdelijke aanduiding voor afbeelding 2">
            <a:extLst>
              <a:ext uri="{FF2B5EF4-FFF2-40B4-BE49-F238E27FC236}">
                <a16:creationId xmlns:a16="http://schemas.microsoft.com/office/drawing/2014/main" id="{300B3492-3891-54B0-1C07-DEC645AEA694}"/>
              </a:ext>
            </a:extLst>
          </p:cNvPr>
          <p:cNvSpPr>
            <a:spLocks noGrp="1"/>
          </p:cNvSpPr>
          <p:nvPr>
            <p:ph type="pic" sz="quarter" idx="31" hasCustomPrompt="1"/>
          </p:nvPr>
        </p:nvSpPr>
        <p:spPr>
          <a:xfrm>
            <a:off x="7039997" y="2032198"/>
            <a:ext cx="835581" cy="835580"/>
          </a:xfrm>
        </p:spPr>
        <p:txBody>
          <a:bodyPr>
            <a:noAutofit/>
          </a:bodyPr>
          <a:lstStyle>
            <a:lvl1pPr marL="0" indent="0" algn="ctr">
              <a:buNone/>
              <a:defRPr/>
            </a:lvl1pPr>
          </a:lstStyle>
          <a:p>
            <a:r>
              <a:rPr lang="en-GB" noProof="0"/>
              <a:t>[icon]</a:t>
            </a:r>
          </a:p>
        </p:txBody>
      </p:sp>
      <p:sp>
        <p:nvSpPr>
          <p:cNvPr id="33" name="Tijdelijke aanduiding voor afbeelding 2">
            <a:extLst>
              <a:ext uri="{FF2B5EF4-FFF2-40B4-BE49-F238E27FC236}">
                <a16:creationId xmlns:a16="http://schemas.microsoft.com/office/drawing/2014/main" id="{52AF39B1-8269-A5D7-91FD-E2C81512B047}"/>
              </a:ext>
            </a:extLst>
          </p:cNvPr>
          <p:cNvSpPr>
            <a:spLocks noGrp="1"/>
          </p:cNvSpPr>
          <p:nvPr>
            <p:ph type="pic" sz="quarter" idx="33" hasCustomPrompt="1"/>
          </p:nvPr>
        </p:nvSpPr>
        <p:spPr>
          <a:xfrm>
            <a:off x="4306957" y="4389318"/>
            <a:ext cx="835581" cy="835580"/>
          </a:xfrm>
        </p:spPr>
        <p:txBody>
          <a:bodyPr>
            <a:noAutofit/>
          </a:bodyPr>
          <a:lstStyle>
            <a:lvl1pPr marL="0" indent="0" algn="ctr">
              <a:buNone/>
              <a:defRPr/>
            </a:lvl1pPr>
          </a:lstStyle>
          <a:p>
            <a:r>
              <a:rPr lang="en-GB" noProof="0"/>
              <a:t>[icon]</a:t>
            </a:r>
          </a:p>
        </p:txBody>
      </p:sp>
      <p:sp>
        <p:nvSpPr>
          <p:cNvPr id="34" name="Tijdelijke aanduiding voor afbeelding 2">
            <a:extLst>
              <a:ext uri="{FF2B5EF4-FFF2-40B4-BE49-F238E27FC236}">
                <a16:creationId xmlns:a16="http://schemas.microsoft.com/office/drawing/2014/main" id="{848D0B73-5809-B30D-5006-B6CFC3D31109}"/>
              </a:ext>
            </a:extLst>
          </p:cNvPr>
          <p:cNvSpPr>
            <a:spLocks noGrp="1"/>
          </p:cNvSpPr>
          <p:nvPr>
            <p:ph type="pic" sz="quarter" idx="34" hasCustomPrompt="1"/>
          </p:nvPr>
        </p:nvSpPr>
        <p:spPr>
          <a:xfrm>
            <a:off x="7039997" y="4389318"/>
            <a:ext cx="835581" cy="835580"/>
          </a:xfrm>
        </p:spPr>
        <p:txBody>
          <a:bodyPr>
            <a:noAutofit/>
          </a:bodyPr>
          <a:lstStyle>
            <a:lvl1pPr marL="0" indent="0" algn="ctr">
              <a:buNone/>
              <a:defRPr/>
            </a:lvl1pPr>
          </a:lstStyle>
          <a:p>
            <a:r>
              <a:rPr lang="en-GB" noProof="0"/>
              <a:t>[icon]</a:t>
            </a:r>
          </a:p>
        </p:txBody>
      </p:sp>
      <p:sp>
        <p:nvSpPr>
          <p:cNvPr id="2" name="Titel 1">
            <a:extLst>
              <a:ext uri="{FF2B5EF4-FFF2-40B4-BE49-F238E27FC236}">
                <a16:creationId xmlns:a16="http://schemas.microsoft.com/office/drawing/2014/main" id="{A308F7C8-897D-884B-8416-C0FDDB42596D}"/>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41146035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 Horizontal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CD7C5703-B510-1680-8CE3-F2B12D1B1191}"/>
              </a:ext>
            </a:extLst>
          </p:cNvPr>
          <p:cNvSpPr/>
          <p:nvPr userDrawn="1"/>
        </p:nvSpPr>
        <p:spPr>
          <a:xfrm>
            <a:off x="3074504" y="193481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 name="Tijdelijke aanduiding voor tekst 6">
            <a:extLst>
              <a:ext uri="{FF2B5EF4-FFF2-40B4-BE49-F238E27FC236}">
                <a16:creationId xmlns:a16="http://schemas.microsoft.com/office/drawing/2014/main" id="{5EF937BE-C082-D78F-28C1-9C8EFE8DC37E}"/>
              </a:ext>
            </a:extLst>
          </p:cNvPr>
          <p:cNvSpPr>
            <a:spLocks noGrp="1"/>
          </p:cNvSpPr>
          <p:nvPr>
            <p:ph type="body" sz="quarter" idx="23" hasCustomPrompt="1"/>
          </p:nvPr>
        </p:nvSpPr>
        <p:spPr>
          <a:xfrm>
            <a:off x="4002156" y="208799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1" name="Afgeronde rechthoek 10">
            <a:extLst>
              <a:ext uri="{FF2B5EF4-FFF2-40B4-BE49-F238E27FC236}">
                <a16:creationId xmlns:a16="http://schemas.microsoft.com/office/drawing/2014/main" id="{8B7EAFE0-7C86-13DB-9F81-6B59F2B155F3}"/>
              </a:ext>
            </a:extLst>
          </p:cNvPr>
          <p:cNvSpPr/>
          <p:nvPr userDrawn="1"/>
        </p:nvSpPr>
        <p:spPr>
          <a:xfrm>
            <a:off x="3074504" y="266368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5" name="Tijdelijke aanduiding voor tekst 6">
            <a:extLst>
              <a:ext uri="{FF2B5EF4-FFF2-40B4-BE49-F238E27FC236}">
                <a16:creationId xmlns:a16="http://schemas.microsoft.com/office/drawing/2014/main" id="{B2E0453D-1B99-D882-4661-524E722BD552}"/>
              </a:ext>
            </a:extLst>
          </p:cNvPr>
          <p:cNvSpPr>
            <a:spLocks noGrp="1"/>
          </p:cNvSpPr>
          <p:nvPr>
            <p:ph type="body" sz="quarter" idx="24" hasCustomPrompt="1"/>
          </p:nvPr>
        </p:nvSpPr>
        <p:spPr>
          <a:xfrm>
            <a:off x="4002156" y="281686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6" name="Afgeronde rechthoek 15">
            <a:extLst>
              <a:ext uri="{FF2B5EF4-FFF2-40B4-BE49-F238E27FC236}">
                <a16:creationId xmlns:a16="http://schemas.microsoft.com/office/drawing/2014/main" id="{1C3FAD32-B376-FE59-6FED-83FA92D8D9BD}"/>
              </a:ext>
            </a:extLst>
          </p:cNvPr>
          <p:cNvSpPr/>
          <p:nvPr userDrawn="1"/>
        </p:nvSpPr>
        <p:spPr>
          <a:xfrm>
            <a:off x="3074504" y="340580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Tijdelijke aanduiding voor tekst 6">
            <a:extLst>
              <a:ext uri="{FF2B5EF4-FFF2-40B4-BE49-F238E27FC236}">
                <a16:creationId xmlns:a16="http://schemas.microsoft.com/office/drawing/2014/main" id="{A7D07860-BF5F-63C0-40D2-69A2FF80CE92}"/>
              </a:ext>
            </a:extLst>
          </p:cNvPr>
          <p:cNvSpPr>
            <a:spLocks noGrp="1"/>
          </p:cNvSpPr>
          <p:nvPr>
            <p:ph type="body" sz="quarter" idx="25" hasCustomPrompt="1"/>
          </p:nvPr>
        </p:nvSpPr>
        <p:spPr>
          <a:xfrm>
            <a:off x="4002156" y="355898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8" name="Afgeronde rechthoek 17">
            <a:extLst>
              <a:ext uri="{FF2B5EF4-FFF2-40B4-BE49-F238E27FC236}">
                <a16:creationId xmlns:a16="http://schemas.microsoft.com/office/drawing/2014/main" id="{8B224A20-BB20-86F4-B501-70577FDB70DF}"/>
              </a:ext>
            </a:extLst>
          </p:cNvPr>
          <p:cNvSpPr/>
          <p:nvPr userDrawn="1"/>
        </p:nvSpPr>
        <p:spPr>
          <a:xfrm>
            <a:off x="3074504" y="413467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Tijdelijke aanduiding voor tekst 6">
            <a:extLst>
              <a:ext uri="{FF2B5EF4-FFF2-40B4-BE49-F238E27FC236}">
                <a16:creationId xmlns:a16="http://schemas.microsoft.com/office/drawing/2014/main" id="{8125A343-E496-28A5-3ED3-CE0C915A51F3}"/>
              </a:ext>
            </a:extLst>
          </p:cNvPr>
          <p:cNvSpPr>
            <a:spLocks noGrp="1"/>
          </p:cNvSpPr>
          <p:nvPr>
            <p:ph type="body" sz="quarter" idx="26" hasCustomPrompt="1"/>
          </p:nvPr>
        </p:nvSpPr>
        <p:spPr>
          <a:xfrm>
            <a:off x="4002156" y="428785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24" name="Afgeronde rechthoek 23">
            <a:extLst>
              <a:ext uri="{FF2B5EF4-FFF2-40B4-BE49-F238E27FC236}">
                <a16:creationId xmlns:a16="http://schemas.microsoft.com/office/drawing/2014/main" id="{92000CB5-EBC2-9870-9F68-C2ABC4209DA9}"/>
              </a:ext>
            </a:extLst>
          </p:cNvPr>
          <p:cNvSpPr/>
          <p:nvPr userDrawn="1"/>
        </p:nvSpPr>
        <p:spPr>
          <a:xfrm>
            <a:off x="3074504" y="486354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8" name="Tijdelijke aanduiding voor tekst 6">
            <a:extLst>
              <a:ext uri="{FF2B5EF4-FFF2-40B4-BE49-F238E27FC236}">
                <a16:creationId xmlns:a16="http://schemas.microsoft.com/office/drawing/2014/main" id="{0CA0116A-6FCB-5BA2-910F-D915B48099E6}"/>
              </a:ext>
            </a:extLst>
          </p:cNvPr>
          <p:cNvSpPr>
            <a:spLocks noGrp="1"/>
          </p:cNvSpPr>
          <p:nvPr>
            <p:ph type="body" sz="quarter" idx="27" hasCustomPrompt="1"/>
          </p:nvPr>
        </p:nvSpPr>
        <p:spPr>
          <a:xfrm>
            <a:off x="4002156" y="501672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29" name="Afgeronde rechthoek 28">
            <a:extLst>
              <a:ext uri="{FF2B5EF4-FFF2-40B4-BE49-F238E27FC236}">
                <a16:creationId xmlns:a16="http://schemas.microsoft.com/office/drawing/2014/main" id="{A78920AA-88FF-C9B8-BCEA-AB90503CF6CB}"/>
              </a:ext>
            </a:extLst>
          </p:cNvPr>
          <p:cNvSpPr/>
          <p:nvPr userDrawn="1"/>
        </p:nvSpPr>
        <p:spPr>
          <a:xfrm>
            <a:off x="3074504" y="559241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30" name="Tijdelijke aanduiding voor tekst 6">
            <a:extLst>
              <a:ext uri="{FF2B5EF4-FFF2-40B4-BE49-F238E27FC236}">
                <a16:creationId xmlns:a16="http://schemas.microsoft.com/office/drawing/2014/main" id="{9ACF017C-F6D9-E48A-2C01-D00DDE17B333}"/>
              </a:ext>
            </a:extLst>
          </p:cNvPr>
          <p:cNvSpPr>
            <a:spLocks noGrp="1"/>
          </p:cNvSpPr>
          <p:nvPr>
            <p:ph type="body" sz="quarter" idx="28" hasCustomPrompt="1"/>
          </p:nvPr>
        </p:nvSpPr>
        <p:spPr>
          <a:xfrm>
            <a:off x="4002156" y="574559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3" name="Titel 2">
            <a:extLst>
              <a:ext uri="{FF2B5EF4-FFF2-40B4-BE49-F238E27FC236}">
                <a16:creationId xmlns:a16="http://schemas.microsoft.com/office/drawing/2014/main" id="{4008293F-51E9-8140-8473-06DF21D05101}"/>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36667544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 Horizontal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CD7C5703-B510-1680-8CE3-F2B12D1B1191}"/>
              </a:ext>
            </a:extLst>
          </p:cNvPr>
          <p:cNvSpPr/>
          <p:nvPr userDrawn="1"/>
        </p:nvSpPr>
        <p:spPr>
          <a:xfrm>
            <a:off x="3074504" y="193481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 name="Tijdelijke aanduiding voor tekst 6">
            <a:extLst>
              <a:ext uri="{FF2B5EF4-FFF2-40B4-BE49-F238E27FC236}">
                <a16:creationId xmlns:a16="http://schemas.microsoft.com/office/drawing/2014/main" id="{5EF937BE-C082-D78F-28C1-9C8EFE8DC37E}"/>
              </a:ext>
            </a:extLst>
          </p:cNvPr>
          <p:cNvSpPr>
            <a:spLocks noGrp="1"/>
          </p:cNvSpPr>
          <p:nvPr>
            <p:ph type="body" sz="quarter" idx="23" hasCustomPrompt="1"/>
          </p:nvPr>
        </p:nvSpPr>
        <p:spPr>
          <a:xfrm>
            <a:off x="4002156" y="208799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1" name="Afgeronde rechthoek 10">
            <a:extLst>
              <a:ext uri="{FF2B5EF4-FFF2-40B4-BE49-F238E27FC236}">
                <a16:creationId xmlns:a16="http://schemas.microsoft.com/office/drawing/2014/main" id="{8B7EAFE0-7C86-13DB-9F81-6B59F2B155F3}"/>
              </a:ext>
            </a:extLst>
          </p:cNvPr>
          <p:cNvSpPr/>
          <p:nvPr userDrawn="1"/>
        </p:nvSpPr>
        <p:spPr>
          <a:xfrm>
            <a:off x="3074504" y="266368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5" name="Tijdelijke aanduiding voor tekst 6">
            <a:extLst>
              <a:ext uri="{FF2B5EF4-FFF2-40B4-BE49-F238E27FC236}">
                <a16:creationId xmlns:a16="http://schemas.microsoft.com/office/drawing/2014/main" id="{B2E0453D-1B99-D882-4661-524E722BD552}"/>
              </a:ext>
            </a:extLst>
          </p:cNvPr>
          <p:cNvSpPr>
            <a:spLocks noGrp="1"/>
          </p:cNvSpPr>
          <p:nvPr>
            <p:ph type="body" sz="quarter" idx="24" hasCustomPrompt="1"/>
          </p:nvPr>
        </p:nvSpPr>
        <p:spPr>
          <a:xfrm>
            <a:off x="4002156" y="281686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6" name="Afgeronde rechthoek 15">
            <a:extLst>
              <a:ext uri="{FF2B5EF4-FFF2-40B4-BE49-F238E27FC236}">
                <a16:creationId xmlns:a16="http://schemas.microsoft.com/office/drawing/2014/main" id="{1C3FAD32-B376-FE59-6FED-83FA92D8D9BD}"/>
              </a:ext>
            </a:extLst>
          </p:cNvPr>
          <p:cNvSpPr/>
          <p:nvPr userDrawn="1"/>
        </p:nvSpPr>
        <p:spPr>
          <a:xfrm>
            <a:off x="3074504" y="340580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Tijdelijke aanduiding voor tekst 6">
            <a:extLst>
              <a:ext uri="{FF2B5EF4-FFF2-40B4-BE49-F238E27FC236}">
                <a16:creationId xmlns:a16="http://schemas.microsoft.com/office/drawing/2014/main" id="{A7D07860-BF5F-63C0-40D2-69A2FF80CE92}"/>
              </a:ext>
            </a:extLst>
          </p:cNvPr>
          <p:cNvSpPr>
            <a:spLocks noGrp="1"/>
          </p:cNvSpPr>
          <p:nvPr>
            <p:ph type="body" sz="quarter" idx="25" hasCustomPrompt="1"/>
          </p:nvPr>
        </p:nvSpPr>
        <p:spPr>
          <a:xfrm>
            <a:off x="4002156" y="355898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8" name="Afgeronde rechthoek 17">
            <a:extLst>
              <a:ext uri="{FF2B5EF4-FFF2-40B4-BE49-F238E27FC236}">
                <a16:creationId xmlns:a16="http://schemas.microsoft.com/office/drawing/2014/main" id="{8B224A20-BB20-86F4-B501-70577FDB70DF}"/>
              </a:ext>
            </a:extLst>
          </p:cNvPr>
          <p:cNvSpPr/>
          <p:nvPr userDrawn="1"/>
        </p:nvSpPr>
        <p:spPr>
          <a:xfrm>
            <a:off x="3074504" y="413467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Tijdelijke aanduiding voor tekst 6">
            <a:extLst>
              <a:ext uri="{FF2B5EF4-FFF2-40B4-BE49-F238E27FC236}">
                <a16:creationId xmlns:a16="http://schemas.microsoft.com/office/drawing/2014/main" id="{8125A343-E496-28A5-3ED3-CE0C915A51F3}"/>
              </a:ext>
            </a:extLst>
          </p:cNvPr>
          <p:cNvSpPr>
            <a:spLocks noGrp="1"/>
          </p:cNvSpPr>
          <p:nvPr>
            <p:ph type="body" sz="quarter" idx="26" hasCustomPrompt="1"/>
          </p:nvPr>
        </p:nvSpPr>
        <p:spPr>
          <a:xfrm>
            <a:off x="4002156" y="428785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24" name="Afgeronde rechthoek 23">
            <a:extLst>
              <a:ext uri="{FF2B5EF4-FFF2-40B4-BE49-F238E27FC236}">
                <a16:creationId xmlns:a16="http://schemas.microsoft.com/office/drawing/2014/main" id="{92000CB5-EBC2-9870-9F68-C2ABC4209DA9}"/>
              </a:ext>
            </a:extLst>
          </p:cNvPr>
          <p:cNvSpPr/>
          <p:nvPr userDrawn="1"/>
        </p:nvSpPr>
        <p:spPr>
          <a:xfrm>
            <a:off x="3074504" y="486354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8" name="Tijdelijke aanduiding voor tekst 6">
            <a:extLst>
              <a:ext uri="{FF2B5EF4-FFF2-40B4-BE49-F238E27FC236}">
                <a16:creationId xmlns:a16="http://schemas.microsoft.com/office/drawing/2014/main" id="{0CA0116A-6FCB-5BA2-910F-D915B48099E6}"/>
              </a:ext>
            </a:extLst>
          </p:cNvPr>
          <p:cNvSpPr>
            <a:spLocks noGrp="1"/>
          </p:cNvSpPr>
          <p:nvPr>
            <p:ph type="body" sz="quarter" idx="27" hasCustomPrompt="1"/>
          </p:nvPr>
        </p:nvSpPr>
        <p:spPr>
          <a:xfrm>
            <a:off x="4002156" y="501672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3" name="Titel 2">
            <a:extLst>
              <a:ext uri="{FF2B5EF4-FFF2-40B4-BE49-F238E27FC236}">
                <a16:creationId xmlns:a16="http://schemas.microsoft.com/office/drawing/2014/main" id="{5C81A79C-9353-E04B-A937-6BB057457589}"/>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887659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 Horizontal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5" name="Afgeronde rechthoek 4">
            <a:extLst>
              <a:ext uri="{FF2B5EF4-FFF2-40B4-BE49-F238E27FC236}">
                <a16:creationId xmlns:a16="http://schemas.microsoft.com/office/drawing/2014/main" id="{CD7C5703-B510-1680-8CE3-F2B12D1B1191}"/>
              </a:ext>
            </a:extLst>
          </p:cNvPr>
          <p:cNvSpPr/>
          <p:nvPr userDrawn="1"/>
        </p:nvSpPr>
        <p:spPr>
          <a:xfrm>
            <a:off x="3074504" y="193481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2" name="Tijdelijke aanduiding voor tekst 6">
            <a:extLst>
              <a:ext uri="{FF2B5EF4-FFF2-40B4-BE49-F238E27FC236}">
                <a16:creationId xmlns:a16="http://schemas.microsoft.com/office/drawing/2014/main" id="{5EF937BE-C082-D78F-28C1-9C8EFE8DC37E}"/>
              </a:ext>
            </a:extLst>
          </p:cNvPr>
          <p:cNvSpPr>
            <a:spLocks noGrp="1"/>
          </p:cNvSpPr>
          <p:nvPr>
            <p:ph type="body" sz="quarter" idx="23" hasCustomPrompt="1"/>
          </p:nvPr>
        </p:nvSpPr>
        <p:spPr>
          <a:xfrm>
            <a:off x="4002156" y="208799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1" name="Afgeronde rechthoek 10">
            <a:extLst>
              <a:ext uri="{FF2B5EF4-FFF2-40B4-BE49-F238E27FC236}">
                <a16:creationId xmlns:a16="http://schemas.microsoft.com/office/drawing/2014/main" id="{8B7EAFE0-7C86-13DB-9F81-6B59F2B155F3}"/>
              </a:ext>
            </a:extLst>
          </p:cNvPr>
          <p:cNvSpPr/>
          <p:nvPr userDrawn="1"/>
        </p:nvSpPr>
        <p:spPr>
          <a:xfrm>
            <a:off x="3074504" y="266368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5" name="Tijdelijke aanduiding voor tekst 6">
            <a:extLst>
              <a:ext uri="{FF2B5EF4-FFF2-40B4-BE49-F238E27FC236}">
                <a16:creationId xmlns:a16="http://schemas.microsoft.com/office/drawing/2014/main" id="{B2E0453D-1B99-D882-4661-524E722BD552}"/>
              </a:ext>
            </a:extLst>
          </p:cNvPr>
          <p:cNvSpPr>
            <a:spLocks noGrp="1"/>
          </p:cNvSpPr>
          <p:nvPr>
            <p:ph type="body" sz="quarter" idx="24" hasCustomPrompt="1"/>
          </p:nvPr>
        </p:nvSpPr>
        <p:spPr>
          <a:xfrm>
            <a:off x="4002156" y="281686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6" name="Afgeronde rechthoek 15">
            <a:extLst>
              <a:ext uri="{FF2B5EF4-FFF2-40B4-BE49-F238E27FC236}">
                <a16:creationId xmlns:a16="http://schemas.microsoft.com/office/drawing/2014/main" id="{1C3FAD32-B376-FE59-6FED-83FA92D8D9BD}"/>
              </a:ext>
            </a:extLst>
          </p:cNvPr>
          <p:cNvSpPr/>
          <p:nvPr userDrawn="1"/>
        </p:nvSpPr>
        <p:spPr>
          <a:xfrm>
            <a:off x="3074504" y="340580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Tijdelijke aanduiding voor tekst 6">
            <a:extLst>
              <a:ext uri="{FF2B5EF4-FFF2-40B4-BE49-F238E27FC236}">
                <a16:creationId xmlns:a16="http://schemas.microsoft.com/office/drawing/2014/main" id="{A7D07860-BF5F-63C0-40D2-69A2FF80CE92}"/>
              </a:ext>
            </a:extLst>
          </p:cNvPr>
          <p:cNvSpPr>
            <a:spLocks noGrp="1"/>
          </p:cNvSpPr>
          <p:nvPr>
            <p:ph type="body" sz="quarter" idx="25" hasCustomPrompt="1"/>
          </p:nvPr>
        </p:nvSpPr>
        <p:spPr>
          <a:xfrm>
            <a:off x="4002156" y="355898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8" name="Afgeronde rechthoek 17">
            <a:extLst>
              <a:ext uri="{FF2B5EF4-FFF2-40B4-BE49-F238E27FC236}">
                <a16:creationId xmlns:a16="http://schemas.microsoft.com/office/drawing/2014/main" id="{8B224A20-BB20-86F4-B501-70577FDB70DF}"/>
              </a:ext>
            </a:extLst>
          </p:cNvPr>
          <p:cNvSpPr/>
          <p:nvPr userDrawn="1"/>
        </p:nvSpPr>
        <p:spPr>
          <a:xfrm>
            <a:off x="3074504" y="413467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Tijdelijke aanduiding voor tekst 6">
            <a:extLst>
              <a:ext uri="{FF2B5EF4-FFF2-40B4-BE49-F238E27FC236}">
                <a16:creationId xmlns:a16="http://schemas.microsoft.com/office/drawing/2014/main" id="{8125A343-E496-28A5-3ED3-CE0C915A51F3}"/>
              </a:ext>
            </a:extLst>
          </p:cNvPr>
          <p:cNvSpPr>
            <a:spLocks noGrp="1"/>
          </p:cNvSpPr>
          <p:nvPr>
            <p:ph type="body" sz="quarter" idx="26" hasCustomPrompt="1"/>
          </p:nvPr>
        </p:nvSpPr>
        <p:spPr>
          <a:xfrm>
            <a:off x="4002156" y="428785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3" name="Titel 2">
            <a:extLst>
              <a:ext uri="{FF2B5EF4-FFF2-40B4-BE49-F238E27FC236}">
                <a16:creationId xmlns:a16="http://schemas.microsoft.com/office/drawing/2014/main" id="{0908C21C-A758-A04E-A9D7-024B6F05B2EC}"/>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17383981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 Horizontal columns">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11" name="Afgeronde rechthoek 10">
            <a:extLst>
              <a:ext uri="{FF2B5EF4-FFF2-40B4-BE49-F238E27FC236}">
                <a16:creationId xmlns:a16="http://schemas.microsoft.com/office/drawing/2014/main" id="{8B7EAFE0-7C86-13DB-9F81-6B59F2B155F3}"/>
              </a:ext>
            </a:extLst>
          </p:cNvPr>
          <p:cNvSpPr/>
          <p:nvPr userDrawn="1"/>
        </p:nvSpPr>
        <p:spPr>
          <a:xfrm>
            <a:off x="3074504" y="2663687"/>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5" name="Tijdelijke aanduiding voor tekst 6">
            <a:extLst>
              <a:ext uri="{FF2B5EF4-FFF2-40B4-BE49-F238E27FC236}">
                <a16:creationId xmlns:a16="http://schemas.microsoft.com/office/drawing/2014/main" id="{B2E0453D-1B99-D882-4661-524E722BD552}"/>
              </a:ext>
            </a:extLst>
          </p:cNvPr>
          <p:cNvSpPr>
            <a:spLocks noGrp="1"/>
          </p:cNvSpPr>
          <p:nvPr>
            <p:ph type="body" sz="quarter" idx="24" hasCustomPrompt="1"/>
          </p:nvPr>
        </p:nvSpPr>
        <p:spPr>
          <a:xfrm>
            <a:off x="4002156" y="2816860"/>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6" name="Afgeronde rechthoek 15">
            <a:extLst>
              <a:ext uri="{FF2B5EF4-FFF2-40B4-BE49-F238E27FC236}">
                <a16:creationId xmlns:a16="http://schemas.microsoft.com/office/drawing/2014/main" id="{1C3FAD32-B376-FE59-6FED-83FA92D8D9BD}"/>
              </a:ext>
            </a:extLst>
          </p:cNvPr>
          <p:cNvSpPr/>
          <p:nvPr userDrawn="1"/>
        </p:nvSpPr>
        <p:spPr>
          <a:xfrm>
            <a:off x="3074504" y="340580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7" name="Tijdelijke aanduiding voor tekst 6">
            <a:extLst>
              <a:ext uri="{FF2B5EF4-FFF2-40B4-BE49-F238E27FC236}">
                <a16:creationId xmlns:a16="http://schemas.microsoft.com/office/drawing/2014/main" id="{A7D07860-BF5F-63C0-40D2-69A2FF80CE92}"/>
              </a:ext>
            </a:extLst>
          </p:cNvPr>
          <p:cNvSpPr>
            <a:spLocks noGrp="1"/>
          </p:cNvSpPr>
          <p:nvPr>
            <p:ph type="body" sz="quarter" idx="25" hasCustomPrompt="1"/>
          </p:nvPr>
        </p:nvSpPr>
        <p:spPr>
          <a:xfrm>
            <a:off x="4002156" y="355898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18" name="Afgeronde rechthoek 17">
            <a:extLst>
              <a:ext uri="{FF2B5EF4-FFF2-40B4-BE49-F238E27FC236}">
                <a16:creationId xmlns:a16="http://schemas.microsoft.com/office/drawing/2014/main" id="{8B224A20-BB20-86F4-B501-70577FDB70DF}"/>
              </a:ext>
            </a:extLst>
          </p:cNvPr>
          <p:cNvSpPr/>
          <p:nvPr userDrawn="1"/>
        </p:nvSpPr>
        <p:spPr>
          <a:xfrm>
            <a:off x="3074504" y="4134678"/>
            <a:ext cx="6042992" cy="583095"/>
          </a:xfrm>
          <a:prstGeom prst="roundRect">
            <a:avLst>
              <a:gd name="adj" fmla="val 6911"/>
            </a:avLst>
          </a:prstGeom>
          <a:solidFill>
            <a:schemeClr val="bg1"/>
          </a:solidFill>
          <a:ln>
            <a:noFill/>
          </a:ln>
          <a:effectLst>
            <a:outerShdw blurRad="127000" dist="38100" dir="5400000" algn="t" rotWithShape="0">
              <a:prstClr val="black">
                <a:alpha val="8999"/>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19" name="Tijdelijke aanduiding voor tekst 6">
            <a:extLst>
              <a:ext uri="{FF2B5EF4-FFF2-40B4-BE49-F238E27FC236}">
                <a16:creationId xmlns:a16="http://schemas.microsoft.com/office/drawing/2014/main" id="{8125A343-E496-28A5-3ED3-CE0C915A51F3}"/>
              </a:ext>
            </a:extLst>
          </p:cNvPr>
          <p:cNvSpPr>
            <a:spLocks noGrp="1"/>
          </p:cNvSpPr>
          <p:nvPr>
            <p:ph type="body" sz="quarter" idx="26" hasCustomPrompt="1"/>
          </p:nvPr>
        </p:nvSpPr>
        <p:spPr>
          <a:xfrm>
            <a:off x="4002156" y="4287851"/>
            <a:ext cx="4187688" cy="276748"/>
          </a:xfrm>
        </p:spPr>
        <p:txBody>
          <a:bodyPr anchor="ctr" anchorCtr="0">
            <a:normAutofit/>
          </a:bodyPr>
          <a:lstStyle>
            <a:lvl1pPr marL="0" indent="0" algn="ctr">
              <a:buNone/>
              <a:defRPr sz="1100" b="1">
                <a:solidFill>
                  <a:srgbClr val="151523"/>
                </a:solidFill>
              </a:defRPr>
            </a:lvl1pPr>
          </a:lstStyle>
          <a:p>
            <a:pPr lvl="0"/>
            <a:r>
              <a:rPr lang="en-GB" noProof="0"/>
              <a:t>Copy</a:t>
            </a:r>
          </a:p>
        </p:txBody>
      </p:sp>
      <p:sp>
        <p:nvSpPr>
          <p:cNvPr id="2" name="Titel 1">
            <a:extLst>
              <a:ext uri="{FF2B5EF4-FFF2-40B4-BE49-F238E27FC236}">
                <a16:creationId xmlns:a16="http://schemas.microsoft.com/office/drawing/2014/main" id="{04817027-55B0-5740-98CF-0FDE4078ADDF}"/>
              </a:ext>
            </a:extLst>
          </p:cNvPr>
          <p:cNvSpPr>
            <a:spLocks noGrp="1"/>
          </p:cNvSpPr>
          <p:nvPr>
            <p:ph type="title" hasCustomPrompt="1"/>
          </p:nvPr>
        </p:nvSpPr>
        <p:spPr/>
        <p:txBody>
          <a:bodyPr/>
          <a:lstStyle/>
          <a:p>
            <a:r>
              <a:rPr lang="en-GB" noProof="0" dirty="0"/>
              <a:t>Add title</a:t>
            </a:r>
            <a:endParaRPr lang="en-GB" dirty="0"/>
          </a:p>
        </p:txBody>
      </p:sp>
    </p:spTree>
    <p:extLst>
      <p:ext uri="{BB962C8B-B14F-4D97-AF65-F5344CB8AC3E}">
        <p14:creationId xmlns:p14="http://schemas.microsoft.com/office/powerpoint/2010/main" val="929841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entered title">
    <p:spTree>
      <p:nvGrpSpPr>
        <p:cNvPr id="1" name=""/>
        <p:cNvGrpSpPr/>
        <p:nvPr/>
      </p:nvGrpSpPr>
      <p:grpSpPr>
        <a:xfrm>
          <a:off x="0" y="0"/>
          <a:ext cx="0" cy="0"/>
          <a:chOff x="0" y="0"/>
          <a:chExt cx="0" cy="0"/>
        </a:xfrm>
      </p:grpSpPr>
      <p:sp>
        <p:nvSpPr>
          <p:cNvPr id="5" name="Tijdelijke aanduiding voor inhoud 2">
            <a:extLst>
              <a:ext uri="{FF2B5EF4-FFF2-40B4-BE49-F238E27FC236}">
                <a16:creationId xmlns:a16="http://schemas.microsoft.com/office/drawing/2014/main" id="{4C2BE1E3-0CFD-420A-E7C8-BCE563A6CE7E}"/>
              </a:ext>
            </a:extLst>
          </p:cNvPr>
          <p:cNvSpPr>
            <a:spLocks noGrp="1"/>
          </p:cNvSpPr>
          <p:nvPr>
            <p:ph idx="1" hasCustomPrompt="1"/>
          </p:nvPr>
        </p:nvSpPr>
        <p:spPr>
          <a:xfrm>
            <a:off x="2054772" y="2963917"/>
            <a:ext cx="8082456" cy="930165"/>
          </a:xfrm>
          <a:prstGeom prst="rect">
            <a:avLst/>
          </a:prstGeom>
        </p:spPr>
        <p:txBody>
          <a:bodyPr anchor="ctr" anchorCtr="0">
            <a:noAutofit/>
          </a:bodyPr>
          <a:lstStyle>
            <a:lvl1pPr marL="0" indent="0" algn="ctr">
              <a:buNone/>
              <a:defRPr sz="4400" b="1"/>
            </a:lvl1pPr>
            <a:lvl2pPr algn="ctr">
              <a:defRPr sz="1200"/>
            </a:lvl2pPr>
            <a:lvl3pPr algn="ctr">
              <a:defRPr sz="1200"/>
            </a:lvl3pPr>
            <a:lvl4pPr algn="ctr">
              <a:defRPr sz="1200"/>
            </a:lvl4pPr>
            <a:lvl5pPr algn="ctr">
              <a:defRPr sz="1200"/>
            </a:lvl5pPr>
          </a:lstStyle>
          <a:p>
            <a:pPr lvl="0"/>
            <a:r>
              <a:rPr lang="en-GB" noProof="0" dirty="0"/>
              <a:t>Insert text</a:t>
            </a:r>
          </a:p>
        </p:txBody>
      </p:sp>
    </p:spTree>
    <p:extLst>
      <p:ext uri="{BB962C8B-B14F-4D97-AF65-F5344CB8AC3E}">
        <p14:creationId xmlns:p14="http://schemas.microsoft.com/office/powerpoint/2010/main" val="427912443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 Subtitl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5930FF-9C50-C085-F060-EBEFD533E9C5}"/>
              </a:ext>
            </a:extLst>
          </p:cNvPr>
          <p:cNvSpPr>
            <a:spLocks noGrp="1"/>
          </p:cNvSpPr>
          <p:nvPr>
            <p:ph type="ctrTitle"/>
          </p:nvPr>
        </p:nvSpPr>
        <p:spPr>
          <a:xfrm>
            <a:off x="1524000" y="1122363"/>
            <a:ext cx="9144000" cy="2387600"/>
          </a:xfrm>
        </p:spPr>
        <p:txBody>
          <a:bodyPr anchor="b">
            <a:normAutofit/>
          </a:bodyPr>
          <a:lstStyle>
            <a:lvl1pPr algn="ctr"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a:lstStyle>
          <a:p>
            <a:r>
              <a:rPr lang="en-GB" noProof="0"/>
              <a:t>Klik om stijl te bewerken</a:t>
            </a:r>
          </a:p>
        </p:txBody>
      </p:sp>
      <p:sp>
        <p:nvSpPr>
          <p:cNvPr id="3" name="Ondertitel 2">
            <a:extLst>
              <a:ext uri="{FF2B5EF4-FFF2-40B4-BE49-F238E27FC236}">
                <a16:creationId xmlns:a16="http://schemas.microsoft.com/office/drawing/2014/main" id="{77852C3E-9DC1-A620-ADD1-2838DFDFFC91}"/>
              </a:ext>
            </a:extLst>
          </p:cNvPr>
          <p:cNvSpPr>
            <a:spLocks noGrp="1"/>
          </p:cNvSpPr>
          <p:nvPr>
            <p:ph type="subTitle" idx="1"/>
          </p:nvPr>
        </p:nvSpPr>
        <p:spPr>
          <a:xfrm>
            <a:off x="1524000" y="3602038"/>
            <a:ext cx="9144000" cy="1655762"/>
          </a:xfrm>
          <a:prstGeom prst="rect">
            <a:avLst/>
          </a:prstGeom>
        </p:spPr>
        <p:txBody>
          <a:bodyPr>
            <a:normAutofit/>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noProof="0" dirty="0" err="1"/>
              <a:t>Klikken</a:t>
            </a:r>
            <a:r>
              <a:rPr lang="en-GB" noProof="0" dirty="0"/>
              <a:t> om de </a:t>
            </a:r>
            <a:r>
              <a:rPr lang="en-GB" noProof="0" dirty="0" err="1"/>
              <a:t>ondertitelstijl</a:t>
            </a:r>
            <a:r>
              <a:rPr lang="en-GB" noProof="0" dirty="0"/>
              <a:t> van het model </a:t>
            </a:r>
            <a:r>
              <a:rPr lang="en-GB" noProof="0" dirty="0" err="1"/>
              <a:t>te</a:t>
            </a:r>
            <a:r>
              <a:rPr lang="en-GB" noProof="0" dirty="0"/>
              <a:t> </a:t>
            </a:r>
            <a:r>
              <a:rPr lang="en-GB" noProof="0" dirty="0" err="1"/>
              <a:t>bewerken</a:t>
            </a:r>
            <a:endParaRPr lang="en-GB" noProof="0" dirty="0"/>
          </a:p>
        </p:txBody>
      </p:sp>
    </p:spTree>
    <p:extLst>
      <p:ext uri="{BB962C8B-B14F-4D97-AF65-F5344CB8AC3E}">
        <p14:creationId xmlns:p14="http://schemas.microsoft.com/office/powerpoint/2010/main" val="35086932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56.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theme" Target="../theme/theme2.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56.png"/><Relationship Id="rId5" Type="http://schemas.openxmlformats.org/officeDocument/2006/relationships/theme" Target="../theme/theme3.xml"/><Relationship Id="rId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4" Type="http://schemas.openxmlformats.org/officeDocument/2006/relationships/image" Target="../media/image56.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theme" Target="../theme/theme5.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image" Target="../media/image5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image" Target="../media/image56.png"/><Relationship Id="rId5" Type="http://schemas.openxmlformats.org/officeDocument/2006/relationships/slideLayout" Target="../slideLayouts/slideLayout73.xml"/><Relationship Id="rId10" Type="http://schemas.openxmlformats.org/officeDocument/2006/relationships/theme" Target="../theme/theme6.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Option 1</a:t>
            </a:r>
          </a:p>
        </p:txBody>
      </p:sp>
      <p:pic>
        <p:nvPicPr>
          <p:cNvPr id="24" name="icon-p15.png">
            <a:extLst>
              <a:ext uri="{FF2B5EF4-FFF2-40B4-BE49-F238E27FC236}">
                <a16:creationId xmlns:a16="http://schemas.microsoft.com/office/drawing/2014/main" id="{46D4E8AE-451B-43FA-8DAD-25B2D592B90D}"/>
              </a:ext>
            </a:extLst>
          </p:cNvPr>
          <p:cNvPicPr>
            <a:picLocks noChangeAspect="1"/>
          </p:cNvPicPr>
          <p:nvPr userDrawn="1"/>
        </p:nvPicPr>
        <p:blipFill>
          <a:blip r:embed="rId25"/>
          <a:srcRect/>
          <a:stretch/>
        </p:blipFill>
        <p:spPr>
          <a:xfrm>
            <a:off x="338209" y="353453"/>
            <a:ext cx="284740" cy="361134"/>
          </a:xfrm>
          <a:prstGeom prst="rect">
            <a:avLst/>
          </a:prstGeom>
          <a:noFill/>
          <a:ln w="12700">
            <a:miter lim="400000"/>
          </a:ln>
        </p:spPr>
      </p:pic>
    </p:spTree>
    <p:extLst>
      <p:ext uri="{BB962C8B-B14F-4D97-AF65-F5344CB8AC3E}">
        <p14:creationId xmlns:p14="http://schemas.microsoft.com/office/powerpoint/2010/main" val="28652968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729" r:id="rId3"/>
    <p:sldLayoutId id="2147483666" r:id="rId4"/>
    <p:sldLayoutId id="2147483719"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725" r:id="rId22"/>
    <p:sldLayoutId id="2147483683" r:id="rId23"/>
  </p:sldLayoutIdLst>
  <p:txStyles>
    <p:titleStyle>
      <a:lvl1pPr algn="l"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a:t>Klik om stijl te bewerken</a:t>
            </a:r>
          </a:p>
        </p:txBody>
      </p:sp>
      <p:sp>
        <p:nvSpPr>
          <p:cNvPr id="3" name="Tijdelijke aanduiding voor tekst 2">
            <a:extLst>
              <a:ext uri="{FF2B5EF4-FFF2-40B4-BE49-F238E27FC236}">
                <a16:creationId xmlns:a16="http://schemas.microsoft.com/office/drawing/2014/main" id="{A59CDE2A-7A19-A4DE-902B-4BF60E57CA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a:t>Klikken om de tekststijl van het model te bewerken</a:t>
            </a:r>
          </a:p>
          <a:p>
            <a:pPr lvl="1"/>
            <a:r>
              <a:rPr lang="en-GB" noProof="0"/>
              <a:t>Tweede niveau</a:t>
            </a:r>
          </a:p>
          <a:p>
            <a:pPr lvl="2"/>
            <a:r>
              <a:rPr lang="en-GB" noProof="0"/>
              <a:t>Derde niveau</a:t>
            </a:r>
          </a:p>
          <a:p>
            <a:pPr lvl="3"/>
            <a:r>
              <a:rPr lang="en-GB" noProof="0"/>
              <a:t>Vierde niveau</a:t>
            </a:r>
          </a:p>
          <a:p>
            <a:pPr lvl="4"/>
            <a:r>
              <a:rPr lang="en-GB" noProof="0"/>
              <a:t>Vijfde niveau</a:t>
            </a:r>
          </a:p>
        </p:txBody>
      </p:sp>
      <p:pic>
        <p:nvPicPr>
          <p:cNvPr id="24" name="icon-p15.png" descr="icon-p15.png">
            <a:extLst>
              <a:ext uri="{FF2B5EF4-FFF2-40B4-BE49-F238E27FC236}">
                <a16:creationId xmlns:a16="http://schemas.microsoft.com/office/drawing/2014/main" id="{46D4E8AE-451B-43FA-8DAD-25B2D592B90D}"/>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36126" y="353453"/>
            <a:ext cx="288907" cy="361134"/>
          </a:xfrm>
          <a:prstGeom prst="rect">
            <a:avLst/>
          </a:prstGeom>
          <a:ln w="12700">
            <a:miter lim="400000"/>
          </a:ln>
        </p:spPr>
      </p:pic>
    </p:spTree>
    <p:extLst>
      <p:ext uri="{BB962C8B-B14F-4D97-AF65-F5344CB8AC3E}">
        <p14:creationId xmlns:p14="http://schemas.microsoft.com/office/powerpoint/2010/main" val="1450896341"/>
      </p:ext>
    </p:extLst>
  </p:cSld>
  <p:clrMap bg1="lt1" tx1="dk1" bg2="lt2" tx2="dk2" accent1="accent1" accent2="accent2" accent3="accent3" accent4="accent4" accent5="accent5" accent6="accent6" hlink="hlink" folHlink="folHlink"/>
  <p:sldLayoutIdLst>
    <p:sldLayoutId id="2147483742"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 id="2147483772" r:id="rId12"/>
    <p:sldLayoutId id="2147483773" r:id="rId13"/>
    <p:sldLayoutId id="2147483774" r:id="rId14"/>
  </p:sldLayoutIdLst>
  <p:txStyles>
    <p:titleStyle>
      <a:lvl1pPr algn="l"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Insert title</a:t>
            </a:r>
          </a:p>
        </p:txBody>
      </p:sp>
      <p:sp>
        <p:nvSpPr>
          <p:cNvPr id="3" name="Tijdelijke aanduiding voor tekst 2">
            <a:extLst>
              <a:ext uri="{FF2B5EF4-FFF2-40B4-BE49-F238E27FC236}">
                <a16:creationId xmlns:a16="http://schemas.microsoft.com/office/drawing/2014/main" id="{A59CDE2A-7A19-A4DE-902B-4BF60E57CA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dirty="0"/>
              <a:t>Insert text</a:t>
            </a:r>
          </a:p>
        </p:txBody>
      </p:sp>
      <p:pic>
        <p:nvPicPr>
          <p:cNvPr id="7" name="icon-p15.png" descr="icon-p15.png">
            <a:extLst>
              <a:ext uri="{FF2B5EF4-FFF2-40B4-BE49-F238E27FC236}">
                <a16:creationId xmlns:a16="http://schemas.microsoft.com/office/drawing/2014/main" id="{689D078B-6C95-9D45-8BF9-CB5616CC29A9}"/>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336126" y="353453"/>
            <a:ext cx="288907" cy="361134"/>
          </a:xfrm>
          <a:prstGeom prst="rect">
            <a:avLst/>
          </a:prstGeom>
          <a:ln w="12700">
            <a:miter lim="400000"/>
          </a:ln>
        </p:spPr>
      </p:pic>
    </p:spTree>
    <p:extLst>
      <p:ext uri="{BB962C8B-B14F-4D97-AF65-F5344CB8AC3E}">
        <p14:creationId xmlns:p14="http://schemas.microsoft.com/office/powerpoint/2010/main" val="385327329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txStyles>
    <p:titleStyle>
      <a:lvl1pPr algn="l"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100" kern="1200">
          <a:solidFill>
            <a:srgbClr val="15152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050" kern="1200">
          <a:solidFill>
            <a:srgbClr val="15152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000" kern="1200">
          <a:solidFill>
            <a:srgbClr val="15152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0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4"/>
            </a:gs>
            <a:gs pos="80000">
              <a:schemeClr val="accent3"/>
            </a:gs>
          </a:gsLst>
          <a:lin ang="16200000" scaled="0"/>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stijl te bewerken</a:t>
            </a:r>
            <a:endParaRPr lang="en-US" dirty="0"/>
          </a:p>
        </p:txBody>
      </p:sp>
      <p:sp>
        <p:nvSpPr>
          <p:cNvPr id="3" name="Tijdelijke aanduiding voor tekst 2">
            <a:extLst>
              <a:ext uri="{FF2B5EF4-FFF2-40B4-BE49-F238E27FC236}">
                <a16:creationId xmlns:a16="http://schemas.microsoft.com/office/drawing/2014/main" id="{A59CDE2A-7A19-A4DE-902B-4BF60E57CA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pic>
        <p:nvPicPr>
          <p:cNvPr id="7" name="icon-p15.png" descr="icon-p15.png">
            <a:extLst>
              <a:ext uri="{FF2B5EF4-FFF2-40B4-BE49-F238E27FC236}">
                <a16:creationId xmlns:a16="http://schemas.microsoft.com/office/drawing/2014/main" id="{96F0E6C2-4D6A-89EB-58CC-49F161A2FA9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36126" y="353453"/>
            <a:ext cx="288907" cy="361134"/>
          </a:xfrm>
          <a:prstGeom prst="rect">
            <a:avLst/>
          </a:prstGeom>
          <a:ln w="12700">
            <a:miter lim="400000"/>
          </a:ln>
        </p:spPr>
      </p:pic>
    </p:spTree>
    <p:extLst>
      <p:ext uri="{BB962C8B-B14F-4D97-AF65-F5344CB8AC3E}">
        <p14:creationId xmlns:p14="http://schemas.microsoft.com/office/powerpoint/2010/main" val="365485942"/>
      </p:ext>
    </p:extLst>
  </p:cSld>
  <p:clrMap bg1="lt1" tx1="dk1" bg2="lt2" tx2="dk2" accent1="accent1" accent2="accent2" accent3="accent3" accent4="accent4" accent5="accent5" accent6="accent6" hlink="hlink" folHlink="folHlink"/>
  <p:sldLayoutIdLst>
    <p:sldLayoutId id="2147483690" r:id="rId1"/>
    <p:sldLayoutId id="2147483718" r:id="rId2"/>
  </p:sldLayoutIdLst>
  <p:txStyles>
    <p:titleStyle>
      <a:lvl1pPr algn="ctr"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1pPr>
      <a:lvl2pPr marL="685800" indent="-228600" algn="ctr"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2pPr>
      <a:lvl3pPr marL="1143000" indent="-228600" algn="ctr"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3pPr>
      <a:lvl4pPr marL="1600200" indent="-228600" algn="ctr"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4pPr>
      <a:lvl5pPr marL="2057400" indent="-228600" algn="ctr"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17000">
              <a:schemeClr val="tx1"/>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Add title</a:t>
            </a:r>
          </a:p>
        </p:txBody>
      </p:sp>
      <p:sp>
        <p:nvSpPr>
          <p:cNvPr id="3" name="Tijdelijke aanduiding voor tekst 2">
            <a:extLst>
              <a:ext uri="{FF2B5EF4-FFF2-40B4-BE49-F238E27FC236}">
                <a16:creationId xmlns:a16="http://schemas.microsoft.com/office/drawing/2014/main" id="{A59CDE2A-7A19-A4DE-902B-4BF60E57CA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noProof="0"/>
              <a:t>Klikken om de tekststijl van het model te bewerken</a:t>
            </a:r>
          </a:p>
          <a:p>
            <a:pPr lvl="1"/>
            <a:r>
              <a:rPr lang="en-GB" noProof="0"/>
              <a:t>Tweede niveau</a:t>
            </a:r>
          </a:p>
          <a:p>
            <a:pPr lvl="2"/>
            <a:r>
              <a:rPr lang="en-GB" noProof="0"/>
              <a:t>Derde niveau</a:t>
            </a:r>
          </a:p>
          <a:p>
            <a:pPr lvl="3"/>
            <a:r>
              <a:rPr lang="en-GB" noProof="0"/>
              <a:t>Vierde niveau</a:t>
            </a:r>
          </a:p>
          <a:p>
            <a:pPr lvl="4"/>
            <a:r>
              <a:rPr lang="en-GB" noProof="0"/>
              <a:t>Vijfde niveau</a:t>
            </a:r>
          </a:p>
        </p:txBody>
      </p:sp>
      <p:pic>
        <p:nvPicPr>
          <p:cNvPr id="7" name="icon-p15.png" descr="icon-p15.png">
            <a:extLst>
              <a:ext uri="{FF2B5EF4-FFF2-40B4-BE49-F238E27FC236}">
                <a16:creationId xmlns:a16="http://schemas.microsoft.com/office/drawing/2014/main" id="{F4DC8925-9152-2A47-19D1-2E3EDF25B778}"/>
              </a:ext>
            </a:extLst>
          </p:cNvPr>
          <p:cNvPicPr>
            <a:picLocks noChangeAspect="1"/>
          </p:cNvPicPr>
          <p:nvPr userDrawn="1"/>
        </p:nvPicPr>
        <p:blipFill>
          <a:blip r:embed="rId27" cstate="screen">
            <a:extLst>
              <a:ext uri="{28A0092B-C50C-407E-A947-70E740481C1C}">
                <a14:useLocalDpi xmlns:a14="http://schemas.microsoft.com/office/drawing/2010/main"/>
              </a:ext>
            </a:extLst>
          </a:blip>
          <a:stretch>
            <a:fillRect/>
          </a:stretch>
        </p:blipFill>
        <p:spPr>
          <a:xfrm>
            <a:off x="336126" y="353453"/>
            <a:ext cx="288907" cy="361134"/>
          </a:xfrm>
          <a:prstGeom prst="rect">
            <a:avLst/>
          </a:prstGeom>
          <a:ln w="12700">
            <a:miter lim="400000"/>
          </a:ln>
        </p:spPr>
      </p:pic>
    </p:spTree>
    <p:extLst>
      <p:ext uri="{BB962C8B-B14F-4D97-AF65-F5344CB8AC3E}">
        <p14:creationId xmlns:p14="http://schemas.microsoft.com/office/powerpoint/2010/main" val="1645198065"/>
      </p:ext>
    </p:extLst>
  </p:cSld>
  <p:clrMap bg1="lt1" tx1="dk1" bg2="lt2" tx2="dk2" accent1="accent1" accent2="accent2" accent3="accent3" accent4="accent4" accent5="accent5" accent6="accent6" hlink="hlink" folHlink="folHlink"/>
  <p:sldLayoutIdLst>
    <p:sldLayoutId id="2147483692" r:id="rId1"/>
    <p:sldLayoutId id="2147483735" r:id="rId2"/>
    <p:sldLayoutId id="2147483693" r:id="rId3"/>
    <p:sldLayoutId id="2147483736" r:id="rId4"/>
    <p:sldLayoutId id="2147483694" r:id="rId5"/>
    <p:sldLayoutId id="2147483737" r:id="rId6"/>
    <p:sldLayoutId id="2147483695" r:id="rId7"/>
    <p:sldLayoutId id="2147483715" r:id="rId8"/>
    <p:sldLayoutId id="2147483714" r:id="rId9"/>
    <p:sldLayoutId id="2147483696" r:id="rId10"/>
    <p:sldLayoutId id="2147483731" r:id="rId11"/>
    <p:sldLayoutId id="2147483697" r:id="rId12"/>
    <p:sldLayoutId id="2147483730" r:id="rId13"/>
    <p:sldLayoutId id="2147483726" r:id="rId14"/>
    <p:sldLayoutId id="2147483698" r:id="rId15"/>
    <p:sldLayoutId id="2147483728" r:id="rId16"/>
    <p:sldLayoutId id="2147483699" r:id="rId17"/>
    <p:sldLayoutId id="2147483700" r:id="rId18"/>
    <p:sldLayoutId id="2147483701" r:id="rId19"/>
    <p:sldLayoutId id="2147483732" r:id="rId20"/>
    <p:sldLayoutId id="2147483702" r:id="rId21"/>
    <p:sldLayoutId id="2147483733" r:id="rId22"/>
    <p:sldLayoutId id="2147483703" r:id="rId23"/>
    <p:sldLayoutId id="2147483734" r:id="rId24"/>
    <p:sldLayoutId id="2147483704" r:id="rId25"/>
  </p:sldLayoutIdLst>
  <p:txStyles>
    <p:titleStyle>
      <a:lvl1pPr algn="ctr"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400" kern="1200">
          <a:solidFill>
            <a:srgbClr val="151524"/>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1400" kern="1200">
          <a:solidFill>
            <a:srgbClr val="151524"/>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400" kern="1200">
          <a:solidFill>
            <a:srgbClr val="151524"/>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400" kern="1200">
          <a:solidFill>
            <a:srgbClr val="151524"/>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4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a:gsLst>
            <a:gs pos="17000">
              <a:schemeClr val="accent3"/>
            </a:gs>
            <a:gs pos="80000">
              <a:schemeClr val="accent1"/>
            </a:gs>
          </a:gsLst>
          <a:lin ang="16200000" scaled="0"/>
        </a:gradFill>
        <a:effectLst/>
      </p:bgPr>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6933256-90A1-AAD4-00A8-C255A9BDD0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noProof="0" dirty="0"/>
              <a:t>Add title</a:t>
            </a:r>
            <a:endParaRPr lang="en-US" dirty="0"/>
          </a:p>
        </p:txBody>
      </p:sp>
      <p:sp>
        <p:nvSpPr>
          <p:cNvPr id="3" name="Tijdelijke aanduiding voor tekst 2">
            <a:extLst>
              <a:ext uri="{FF2B5EF4-FFF2-40B4-BE49-F238E27FC236}">
                <a16:creationId xmlns:a16="http://schemas.microsoft.com/office/drawing/2014/main" id="{A59CDE2A-7A19-A4DE-902B-4BF60E57CA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endParaRPr lang="en-US" dirty="0"/>
          </a:p>
        </p:txBody>
      </p:sp>
      <p:pic>
        <p:nvPicPr>
          <p:cNvPr id="7" name="icon-p15.png" descr="icon-p15.png">
            <a:extLst>
              <a:ext uri="{FF2B5EF4-FFF2-40B4-BE49-F238E27FC236}">
                <a16:creationId xmlns:a16="http://schemas.microsoft.com/office/drawing/2014/main" id="{53222683-7573-95BE-9609-50DA55654CF4}"/>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36126" y="353453"/>
            <a:ext cx="288907" cy="361134"/>
          </a:xfrm>
          <a:prstGeom prst="rect">
            <a:avLst/>
          </a:prstGeom>
          <a:ln w="12700">
            <a:miter lim="400000"/>
          </a:ln>
        </p:spPr>
      </p:pic>
    </p:spTree>
    <p:extLst>
      <p:ext uri="{BB962C8B-B14F-4D97-AF65-F5344CB8AC3E}">
        <p14:creationId xmlns:p14="http://schemas.microsoft.com/office/powerpoint/2010/main" val="1556183088"/>
      </p:ext>
    </p:extLst>
  </p:cSld>
  <p:clrMap bg1="lt1" tx1="dk1" bg2="lt2" tx2="dk2" accent1="accent1" accent2="accent2" accent3="accent3" accent4="accent4" accent5="accent5" accent6="accent6" hlink="hlink" folHlink="folHlink"/>
  <p:sldLayoutIdLst>
    <p:sldLayoutId id="2147483706" r:id="rId1"/>
    <p:sldLayoutId id="2147483727" r:id="rId2"/>
    <p:sldLayoutId id="2147483707" r:id="rId3"/>
    <p:sldLayoutId id="2147483708" r:id="rId4"/>
    <p:sldLayoutId id="2147483709" r:id="rId5"/>
    <p:sldLayoutId id="2147483710" r:id="rId6"/>
    <p:sldLayoutId id="2147483711" r:id="rId7"/>
    <p:sldLayoutId id="2147483712" r:id="rId8"/>
    <p:sldLayoutId id="2147483713" r:id="rId9"/>
  </p:sldLayoutIdLst>
  <p:txStyles>
    <p:titleStyle>
      <a:lvl1pPr algn="ctr" defTabSz="914400" rtl="0" eaLnBrk="1" latinLnBrk="0" hangingPunct="1">
        <a:lnSpc>
          <a:spcPct val="90000"/>
        </a:lnSpc>
        <a:spcBef>
          <a:spcPct val="0"/>
        </a:spcBef>
        <a:buNone/>
        <a:defRPr lang="en-US" sz="3200" b="1" kern="1200" dirty="0">
          <a:solidFill>
            <a:srgbClr val="151524"/>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51524"/>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80.png"/></Relationships>
</file>

<file path=ppt/slides/_rels/slide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8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8AE66269-67B6-954D-9AA1-6097FF1898AD}"/>
              </a:ext>
            </a:extLst>
          </p:cNvPr>
          <p:cNvSpPr>
            <a:spLocks noGrp="1"/>
          </p:cNvSpPr>
          <p:nvPr>
            <p:ph type="body" sz="quarter" idx="10"/>
          </p:nvPr>
        </p:nvSpPr>
        <p:spPr/>
        <p:txBody>
          <a:bodyPr/>
          <a:lstStyle/>
          <a:p>
            <a:r>
              <a:rPr lang="en-GB" dirty="0"/>
              <a:t>Microsoft Reach for the Cloud</a:t>
            </a:r>
          </a:p>
          <a:p>
            <a:r>
              <a:rPr lang="en-GB" dirty="0"/>
              <a:t>LinkedIn Ads</a:t>
            </a:r>
          </a:p>
        </p:txBody>
      </p:sp>
    </p:spTree>
    <p:extLst>
      <p:ext uri="{BB962C8B-B14F-4D97-AF65-F5344CB8AC3E}">
        <p14:creationId xmlns:p14="http://schemas.microsoft.com/office/powerpoint/2010/main" val="13760977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a:extLst>
              <a:ext uri="{FF2B5EF4-FFF2-40B4-BE49-F238E27FC236}">
                <a16:creationId xmlns:a16="http://schemas.microsoft.com/office/drawing/2014/main" id="{B17D0C87-4EDE-653D-FC08-56DF9BDACBC8}"/>
              </a:ext>
            </a:extLst>
          </p:cNvPr>
          <p:cNvSpPr/>
          <p:nvPr/>
        </p:nvSpPr>
        <p:spPr>
          <a:xfrm>
            <a:off x="1238412" y="1685289"/>
            <a:ext cx="3448464" cy="2920039"/>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1</a:t>
            </a:r>
          </a:p>
        </p:txBody>
      </p:sp>
      <p:pic>
        <p:nvPicPr>
          <p:cNvPr id="9" name="Picture 8">
            <a:extLst>
              <a:ext uri="{FF2B5EF4-FFF2-40B4-BE49-F238E27FC236}">
                <a16:creationId xmlns:a16="http://schemas.microsoft.com/office/drawing/2014/main" id="{064DF1A8-FFAD-FA34-0919-0A463D11F65D}"/>
              </a:ext>
            </a:extLst>
          </p:cNvPr>
          <p:cNvPicPr>
            <a:picLocks noChangeAspect="1"/>
          </p:cNvPicPr>
          <p:nvPr/>
        </p:nvPicPr>
        <p:blipFill>
          <a:blip r:embed="rId2"/>
          <a:srcRect l="4" r="4"/>
          <a:stretch/>
        </p:blipFill>
        <p:spPr>
          <a:xfrm>
            <a:off x="6096000" y="2567615"/>
            <a:ext cx="4375457" cy="2359297"/>
          </a:xfrm>
          <a:prstGeom prst="rect">
            <a:avLst/>
          </a:prstGeom>
        </p:spPr>
      </p:pic>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3">
            <a:alphaModFix/>
          </a:blip>
          <a:srcRect t="71309"/>
          <a:stretch/>
        </p:blipFill>
        <p:spPr>
          <a:xfrm>
            <a:off x="1238412" y="4605328"/>
            <a:ext cx="3448751" cy="1098813"/>
          </a:xfrm>
          <a:prstGeom prst="rect">
            <a:avLst/>
          </a:prstGeom>
          <a:noFill/>
          <a:ln>
            <a:noFill/>
          </a:ln>
        </p:spPr>
      </p:pic>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3385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i="0" u="none" strike="noStrike" cap="none" dirty="0">
                <a:solidFill>
                  <a:srgbClr val="000000"/>
                </a:solidFill>
                <a:latin typeface="Arial"/>
                <a:ea typeface="Arial"/>
                <a:cs typeface="Arial"/>
                <a:sym typeface="Arial"/>
              </a:rPr>
              <a:t>Cloud Workshops for Small and </a:t>
            </a:r>
            <a:br>
              <a:rPr lang="en-GB" sz="800" b="1" i="0" u="none" strike="noStrike" cap="none" dirty="0">
                <a:solidFill>
                  <a:srgbClr val="000000"/>
                </a:solidFill>
                <a:latin typeface="Arial"/>
                <a:ea typeface="Arial"/>
                <a:cs typeface="Arial"/>
                <a:sym typeface="Arial"/>
              </a:rPr>
            </a:br>
            <a:r>
              <a:rPr lang="en-GB" sz="800" b="1" i="0" u="none" strike="noStrike" cap="none" dirty="0">
                <a:solidFill>
                  <a:srgbClr val="000000"/>
                </a:solidFill>
                <a:latin typeface="Arial"/>
                <a:ea typeface="Arial"/>
                <a:cs typeface="Arial"/>
                <a:sym typeface="Arial"/>
              </a:rPr>
              <a:t>Midsize Businesses</a:t>
            </a:r>
            <a:endParaRPr lang="en-GB" sz="800"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926912"/>
            <a:ext cx="1162719" cy="2000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700" i="0" u="none" strike="noStrike" cap="none" dirty="0" err="1">
                <a:solidFill>
                  <a:srgbClr val="000000"/>
                </a:solidFill>
                <a:latin typeface="Arial"/>
                <a:ea typeface="Arial"/>
                <a:cs typeface="Arial"/>
                <a:sym typeface="Arial"/>
              </a:rPr>
              <a:t>Partnerwebsite.com</a:t>
            </a:r>
            <a:endParaRPr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2"/>
          <a:srcRect l="4" r="4"/>
          <a:stretch/>
        </p:blipFill>
        <p:spPr>
          <a:xfrm>
            <a:off x="1238412" y="2745876"/>
            <a:ext cx="3448464" cy="1859452"/>
          </a:xfrm>
          <a:prstGeom prst="rect">
            <a:avLst/>
          </a:prstGeom>
        </p:spPr>
      </p:pic>
      <p:sp>
        <p:nvSpPr>
          <p:cNvPr id="18" name="Google Shape;608;g13de5ea32ec_3_58">
            <a:extLst>
              <a:ext uri="{FF2B5EF4-FFF2-40B4-BE49-F238E27FC236}">
                <a16:creationId xmlns:a16="http://schemas.microsoft.com/office/drawing/2014/main" id="{53B29D68-D831-8BA4-2DBA-28ED82CDD161}"/>
              </a:ext>
            </a:extLst>
          </p:cNvPr>
          <p:cNvSpPr txBox="1"/>
          <p:nvPr/>
        </p:nvSpPr>
        <p:spPr>
          <a:xfrm>
            <a:off x="1253909" y="2254041"/>
            <a:ext cx="3390180" cy="461624"/>
          </a:xfrm>
          <a:prstGeom prst="rect">
            <a:avLst/>
          </a:prstGeom>
          <a:solidFill>
            <a:srgbClr val="FFFFFF"/>
          </a:solidFill>
          <a:ln>
            <a:noFill/>
          </a:ln>
        </p:spPr>
        <p:txBody>
          <a:bodyPr spcFirstLastPara="1" wrap="square" lIns="91425" tIns="45700" rIns="91425" bIns="45700" anchor="t" anchorCtr="0">
            <a:spAutoFit/>
          </a:bodyPr>
          <a:lstStyle/>
          <a:p>
            <a:r>
              <a:rPr lang="en-GB" sz="800" dirty="0">
                <a:latin typeface="Calibri" panose="020F0502020204030204" pitchFamily="34" charset="0"/>
                <a:cs typeface="Times New Roman" panose="02020603050405020304" pitchFamily="18" charset="0"/>
                <a:sym typeface="Arial"/>
              </a:rPr>
              <a:t>Three years from now, 1/3 of SMB's will deploy most of their technology on cloud. Let us show you how you can use it to cut costs, grow revenue and expand into new markets through our 'Reach for the Cloud' workshops.</a:t>
            </a:r>
            <a:endParaRPr lang="en-US" sz="800" dirty="0">
              <a:latin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BD1F0FED-A89F-66FD-22B6-B7E648C180C0}"/>
              </a:ext>
            </a:extLst>
          </p:cNvPr>
          <p:cNvSpPr txBox="1"/>
          <p:nvPr/>
        </p:nvSpPr>
        <p:spPr>
          <a:xfrm>
            <a:off x="2252958" y="30372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
        <p:nvSpPr>
          <p:cNvPr id="5" name="TextBox 4">
            <a:extLst>
              <a:ext uri="{FF2B5EF4-FFF2-40B4-BE49-F238E27FC236}">
                <a16:creationId xmlns:a16="http://schemas.microsoft.com/office/drawing/2014/main" id="{62F859E2-960A-C5D0-8CC9-95DF97E5199F}"/>
              </a:ext>
            </a:extLst>
          </p:cNvPr>
          <p:cNvSpPr txBox="1"/>
          <p:nvPr/>
        </p:nvSpPr>
        <p:spPr>
          <a:xfrm>
            <a:off x="7358358" y="29610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
        <p:nvSpPr>
          <p:cNvPr id="6" name="Rectangle 5">
            <a:extLst>
              <a:ext uri="{FF2B5EF4-FFF2-40B4-BE49-F238E27FC236}">
                <a16:creationId xmlns:a16="http://schemas.microsoft.com/office/drawing/2014/main" id="{FAFB1BB7-1343-7BF2-4BF8-67DD2FBCFAF4}"/>
              </a:ext>
            </a:extLst>
          </p:cNvPr>
          <p:cNvSpPr/>
          <p:nvPr/>
        </p:nvSpPr>
        <p:spPr>
          <a:xfrm>
            <a:off x="1417806" y="1848111"/>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7" name="TextBox 6">
            <a:extLst>
              <a:ext uri="{FF2B5EF4-FFF2-40B4-BE49-F238E27FC236}">
                <a16:creationId xmlns:a16="http://schemas.microsoft.com/office/drawing/2014/main" id="{4E3B86B2-7B95-9C3C-6025-C6F3BBCA9928}"/>
              </a:ext>
            </a:extLst>
          </p:cNvPr>
          <p:cNvSpPr txBox="1"/>
          <p:nvPr/>
        </p:nvSpPr>
        <p:spPr>
          <a:xfrm>
            <a:off x="1661009" y="1741568"/>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0" name="TextBox 9">
            <a:extLst>
              <a:ext uri="{FF2B5EF4-FFF2-40B4-BE49-F238E27FC236}">
                <a16:creationId xmlns:a16="http://schemas.microsoft.com/office/drawing/2014/main" id="{D2B2C07A-4079-190D-5F7E-3B3817D81459}"/>
              </a:ext>
            </a:extLst>
          </p:cNvPr>
          <p:cNvSpPr txBox="1"/>
          <p:nvPr/>
        </p:nvSpPr>
        <p:spPr>
          <a:xfrm>
            <a:off x="4299715" y="1595374"/>
            <a:ext cx="415498" cy="369332"/>
          </a:xfrm>
          <a:prstGeom prst="rect">
            <a:avLst/>
          </a:prstGeom>
          <a:noFill/>
        </p:spPr>
        <p:txBody>
          <a:bodyPr wrap="none" rtlCol="0">
            <a:spAutoFit/>
          </a:bodyPr>
          <a:lstStyle/>
          <a:p>
            <a:r>
              <a:rPr lang="en-US" dirty="0"/>
              <a:t>…</a:t>
            </a:r>
          </a:p>
        </p:txBody>
      </p:sp>
    </p:spTree>
    <p:extLst>
      <p:ext uri="{BB962C8B-B14F-4D97-AF65-F5344CB8AC3E}">
        <p14:creationId xmlns:p14="http://schemas.microsoft.com/office/powerpoint/2010/main" val="2886856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F0CC030A-79C5-4038-BF8A-B6D7C480E6B9}"/>
              </a:ext>
            </a:extLst>
          </p:cNvPr>
          <p:cNvSpPr/>
          <p:nvPr/>
        </p:nvSpPr>
        <p:spPr>
          <a:xfrm>
            <a:off x="1238412" y="1685289"/>
            <a:ext cx="3448464" cy="2920039"/>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FE43FB1-37EB-D21B-14C8-8716103BCA02}"/>
              </a:ext>
            </a:extLst>
          </p:cNvPr>
          <p:cNvSpPr/>
          <p:nvPr/>
        </p:nvSpPr>
        <p:spPr>
          <a:xfrm>
            <a:off x="1417806" y="1848111"/>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8" name="TextBox 7">
            <a:extLst>
              <a:ext uri="{FF2B5EF4-FFF2-40B4-BE49-F238E27FC236}">
                <a16:creationId xmlns:a16="http://schemas.microsoft.com/office/drawing/2014/main" id="{6AF23545-AFCD-C350-227A-2FC169C406EA}"/>
              </a:ext>
            </a:extLst>
          </p:cNvPr>
          <p:cNvSpPr txBox="1"/>
          <p:nvPr/>
        </p:nvSpPr>
        <p:spPr>
          <a:xfrm>
            <a:off x="1661009" y="1741568"/>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0" name="TextBox 9">
            <a:extLst>
              <a:ext uri="{FF2B5EF4-FFF2-40B4-BE49-F238E27FC236}">
                <a16:creationId xmlns:a16="http://schemas.microsoft.com/office/drawing/2014/main" id="{C35F60AD-93DC-6B77-6D38-ECE36DFCD2CB}"/>
              </a:ext>
            </a:extLst>
          </p:cNvPr>
          <p:cNvSpPr txBox="1"/>
          <p:nvPr/>
        </p:nvSpPr>
        <p:spPr>
          <a:xfrm>
            <a:off x="4299715" y="1595374"/>
            <a:ext cx="415498" cy="369332"/>
          </a:xfrm>
          <a:prstGeom prst="rect">
            <a:avLst/>
          </a:prstGeom>
          <a:noFill/>
        </p:spPr>
        <p:txBody>
          <a:bodyPr wrap="none" rtlCol="0">
            <a:spAutoFit/>
          </a:bodyPr>
          <a:lstStyle/>
          <a:p>
            <a:r>
              <a:rPr lang="en-US" dirty="0"/>
              <a:t>…</a:t>
            </a:r>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1</a:t>
            </a:r>
          </a:p>
        </p:txBody>
      </p:sp>
      <p:pic>
        <p:nvPicPr>
          <p:cNvPr id="9" name="Picture 8">
            <a:extLst>
              <a:ext uri="{FF2B5EF4-FFF2-40B4-BE49-F238E27FC236}">
                <a16:creationId xmlns:a16="http://schemas.microsoft.com/office/drawing/2014/main" id="{064DF1A8-FFAD-FA34-0919-0A463D11F65D}"/>
              </a:ext>
            </a:extLst>
          </p:cNvPr>
          <p:cNvPicPr>
            <a:picLocks noChangeAspect="1"/>
          </p:cNvPicPr>
          <p:nvPr/>
        </p:nvPicPr>
        <p:blipFill>
          <a:blip r:embed="rId2"/>
          <a:srcRect l="6" r="6"/>
          <a:stretch/>
        </p:blipFill>
        <p:spPr>
          <a:xfrm>
            <a:off x="6096000" y="2567615"/>
            <a:ext cx="4375268" cy="2359297"/>
          </a:xfrm>
          <a:prstGeom prst="rect">
            <a:avLst/>
          </a:prstGeom>
        </p:spPr>
      </p:pic>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3">
            <a:alphaModFix/>
          </a:blip>
          <a:srcRect t="71309"/>
          <a:stretch/>
        </p:blipFill>
        <p:spPr>
          <a:xfrm>
            <a:off x="1238412" y="4605328"/>
            <a:ext cx="3448751" cy="1098813"/>
          </a:xfrm>
          <a:prstGeom prst="rect">
            <a:avLst/>
          </a:prstGeom>
          <a:noFill/>
          <a:ln>
            <a:noFill/>
          </a:ln>
        </p:spPr>
      </p:pic>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3385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i="0" u="none" strike="noStrike" cap="none" dirty="0">
                <a:solidFill>
                  <a:srgbClr val="000000"/>
                </a:solidFill>
                <a:latin typeface="Arial"/>
                <a:ea typeface="Arial"/>
                <a:cs typeface="Arial"/>
                <a:sym typeface="Arial"/>
              </a:rPr>
              <a:t>Cloud Workshops for Small and </a:t>
            </a:r>
            <a:br>
              <a:rPr lang="en-GB" sz="800" b="1" i="0" u="none" strike="noStrike" cap="none" dirty="0">
                <a:solidFill>
                  <a:srgbClr val="000000"/>
                </a:solidFill>
                <a:latin typeface="Arial"/>
                <a:ea typeface="Arial"/>
                <a:cs typeface="Arial"/>
                <a:sym typeface="Arial"/>
              </a:rPr>
            </a:br>
            <a:r>
              <a:rPr lang="en-GB" sz="800" b="1" i="0" u="none" strike="noStrike" cap="none" dirty="0">
                <a:solidFill>
                  <a:srgbClr val="000000"/>
                </a:solidFill>
                <a:latin typeface="Arial"/>
                <a:ea typeface="Arial"/>
                <a:cs typeface="Arial"/>
                <a:sym typeface="Arial"/>
              </a:rPr>
              <a:t>Midsize Businesses</a:t>
            </a:r>
            <a:endParaRPr lang="en-GB" sz="800"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926912"/>
            <a:ext cx="1162719" cy="200014"/>
          </a:xfrm>
          <a:prstGeom prst="rect">
            <a:avLst/>
          </a:prstGeom>
          <a:solidFill>
            <a:srgbClr val="F4F7F9"/>
          </a:solidFill>
          <a:ln>
            <a:noFill/>
          </a:ln>
        </p:spPr>
        <p:txBody>
          <a:bodyPr spcFirstLastPara="1" wrap="square" lIns="72000" tIns="45700" rIns="91425" bIns="45700" anchor="t" anchorCtr="0">
            <a:spAutoFit/>
          </a:bodyPr>
          <a:lstStyle/>
          <a:p>
            <a:pPr>
              <a:buClr>
                <a:srgbClr val="000000"/>
              </a:buClr>
              <a:buSzPts val="1100"/>
            </a:pPr>
            <a:r>
              <a:rPr lang="en-GB" sz="700" i="0" u="none" strike="noStrike" cap="none" dirty="0" err="1">
                <a:solidFill>
                  <a:srgbClr val="000000"/>
                </a:solidFill>
                <a:latin typeface="Arial"/>
                <a:ea typeface="Arial"/>
                <a:cs typeface="Arial"/>
                <a:sym typeface="Arial"/>
              </a:rPr>
              <a:t>Partnerwebsite.com</a:t>
            </a:r>
            <a:endParaRPr lang="en-GB"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4"/>
          <a:srcRect l="11" r="11"/>
          <a:stretch/>
        </p:blipFill>
        <p:spPr>
          <a:xfrm>
            <a:off x="1238412" y="2745876"/>
            <a:ext cx="3448235" cy="1859452"/>
          </a:xfrm>
          <a:prstGeom prst="rect">
            <a:avLst/>
          </a:prstGeom>
        </p:spPr>
      </p:pic>
      <p:sp>
        <p:nvSpPr>
          <p:cNvPr id="3" name="TextBox 2">
            <a:extLst>
              <a:ext uri="{FF2B5EF4-FFF2-40B4-BE49-F238E27FC236}">
                <a16:creationId xmlns:a16="http://schemas.microsoft.com/office/drawing/2014/main" id="{F495B114-B0B3-CA0A-24A6-1AB2DFC1CEF1}"/>
              </a:ext>
            </a:extLst>
          </p:cNvPr>
          <p:cNvSpPr txBox="1"/>
          <p:nvPr/>
        </p:nvSpPr>
        <p:spPr>
          <a:xfrm>
            <a:off x="2252958" y="30372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
        <p:nvSpPr>
          <p:cNvPr id="4" name="TextBox 3">
            <a:extLst>
              <a:ext uri="{FF2B5EF4-FFF2-40B4-BE49-F238E27FC236}">
                <a16:creationId xmlns:a16="http://schemas.microsoft.com/office/drawing/2014/main" id="{CE9156F5-1490-6DE0-4159-3D93DF112D17}"/>
              </a:ext>
            </a:extLst>
          </p:cNvPr>
          <p:cNvSpPr txBox="1"/>
          <p:nvPr/>
        </p:nvSpPr>
        <p:spPr>
          <a:xfrm>
            <a:off x="7358358" y="29610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
        <p:nvSpPr>
          <p:cNvPr id="11" name="Google Shape;608;g13de5ea32ec_3_58">
            <a:extLst>
              <a:ext uri="{FF2B5EF4-FFF2-40B4-BE49-F238E27FC236}">
                <a16:creationId xmlns:a16="http://schemas.microsoft.com/office/drawing/2014/main" id="{EFDEC519-C835-2E12-2CF8-8D56FA84E506}"/>
              </a:ext>
            </a:extLst>
          </p:cNvPr>
          <p:cNvSpPr txBox="1"/>
          <p:nvPr/>
        </p:nvSpPr>
        <p:spPr>
          <a:xfrm>
            <a:off x="1253909" y="2254041"/>
            <a:ext cx="3390180" cy="461624"/>
          </a:xfrm>
          <a:prstGeom prst="rect">
            <a:avLst/>
          </a:prstGeom>
          <a:solidFill>
            <a:srgbClr val="FFFFFF"/>
          </a:solidFill>
          <a:ln>
            <a:noFill/>
          </a:ln>
        </p:spPr>
        <p:txBody>
          <a:bodyPr spcFirstLastPara="1" wrap="square" lIns="91425" tIns="45700" rIns="91425" bIns="45700" anchor="t" anchorCtr="0">
            <a:spAutoFit/>
          </a:bodyPr>
          <a:lstStyle/>
          <a:p>
            <a:r>
              <a:rPr lang="en-GB" sz="800" dirty="0">
                <a:latin typeface="Calibri" panose="020F0502020204030204" pitchFamily="34" charset="0"/>
                <a:cs typeface="Times New Roman" panose="02020603050405020304" pitchFamily="18" charset="0"/>
                <a:sym typeface="Arial"/>
              </a:rPr>
              <a:t>Three years from now, 1/3 of SMB's will deploy most of their technology on cloud. Let us show you how you can use it to cut costs, grow revenue and expand into new markets through our 'Reach for the Cloud' workshops.</a:t>
            </a:r>
            <a:endParaRPr lang="en-US" sz="8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97391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393A3B9E-3AB9-3A5F-8A9F-0AFEA20B0FD5}"/>
              </a:ext>
            </a:extLst>
          </p:cNvPr>
          <p:cNvSpPr/>
          <p:nvPr/>
        </p:nvSpPr>
        <p:spPr>
          <a:xfrm>
            <a:off x="1238412" y="1515486"/>
            <a:ext cx="3448464" cy="3089779"/>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Google Shape;608;g13de5ea32ec_3_58">
            <a:extLst>
              <a:ext uri="{FF2B5EF4-FFF2-40B4-BE49-F238E27FC236}">
                <a16:creationId xmlns:a16="http://schemas.microsoft.com/office/drawing/2014/main" id="{98DF553F-5615-365E-1F22-56A6AE132B3D}"/>
              </a:ext>
            </a:extLst>
          </p:cNvPr>
          <p:cNvSpPr txBox="1"/>
          <p:nvPr/>
        </p:nvSpPr>
        <p:spPr>
          <a:xfrm>
            <a:off x="1253909" y="2254041"/>
            <a:ext cx="3390180" cy="461624"/>
          </a:xfrm>
          <a:prstGeom prst="rect">
            <a:avLst/>
          </a:prstGeom>
          <a:solidFill>
            <a:srgbClr val="FFFFFF"/>
          </a:solidFill>
          <a:ln>
            <a:noFill/>
          </a:ln>
        </p:spPr>
        <p:txBody>
          <a:bodyPr spcFirstLastPara="1" wrap="square" lIns="91425" tIns="45700" rIns="91425" bIns="45700" anchor="t" anchorCtr="0">
            <a:spAutoFit/>
          </a:bodyPr>
          <a:lstStyle/>
          <a:p>
            <a:r>
              <a:rPr lang="en-GB" sz="800" dirty="0">
                <a:latin typeface="Calibri" panose="020F0502020204030204" pitchFamily="34" charset="0"/>
                <a:cs typeface="Times New Roman" panose="02020603050405020304" pitchFamily="18" charset="0"/>
                <a:sym typeface="Arial"/>
              </a:rPr>
              <a:t>Three years from now, 1/3 of SMB's will deploy most of their technology on cloud. Let us show you how you can use it to cut costs, grow revenue and expand into new markets through our 'Reach for the Cloud' workshops.</a:t>
            </a:r>
            <a:endParaRPr lang="en-US" sz="800" dirty="0">
              <a:latin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D01FAA26-DF05-2156-2443-E929D417E8EF}"/>
              </a:ext>
            </a:extLst>
          </p:cNvPr>
          <p:cNvSpPr/>
          <p:nvPr/>
        </p:nvSpPr>
        <p:spPr>
          <a:xfrm>
            <a:off x="1417806" y="1678308"/>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10" name="TextBox 9">
            <a:extLst>
              <a:ext uri="{FF2B5EF4-FFF2-40B4-BE49-F238E27FC236}">
                <a16:creationId xmlns:a16="http://schemas.microsoft.com/office/drawing/2014/main" id="{9291D587-C67E-62CD-6197-9F6745645E1C}"/>
              </a:ext>
            </a:extLst>
          </p:cNvPr>
          <p:cNvSpPr txBox="1"/>
          <p:nvPr/>
        </p:nvSpPr>
        <p:spPr>
          <a:xfrm>
            <a:off x="1661009" y="1571765"/>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1" name="TextBox 10">
            <a:extLst>
              <a:ext uri="{FF2B5EF4-FFF2-40B4-BE49-F238E27FC236}">
                <a16:creationId xmlns:a16="http://schemas.microsoft.com/office/drawing/2014/main" id="{C301BF98-6404-08BF-15A0-2359160120ED}"/>
              </a:ext>
            </a:extLst>
          </p:cNvPr>
          <p:cNvSpPr txBox="1"/>
          <p:nvPr/>
        </p:nvSpPr>
        <p:spPr>
          <a:xfrm>
            <a:off x="4299715" y="1425571"/>
            <a:ext cx="415498" cy="369332"/>
          </a:xfrm>
          <a:prstGeom prst="rect">
            <a:avLst/>
          </a:prstGeom>
          <a:noFill/>
        </p:spPr>
        <p:txBody>
          <a:bodyPr wrap="none" rtlCol="0">
            <a:spAutoFit/>
          </a:bodyPr>
          <a:lstStyle/>
          <a:p>
            <a:r>
              <a:rPr lang="en-US" dirty="0"/>
              <a:t>…</a:t>
            </a:r>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2</a:t>
            </a:r>
          </a:p>
        </p:txBody>
      </p:sp>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2">
            <a:alphaModFix/>
          </a:blip>
          <a:srcRect t="71307"/>
          <a:stretch/>
        </p:blipFill>
        <p:spPr>
          <a:xfrm>
            <a:off x="1238412" y="4605265"/>
            <a:ext cx="3448751" cy="1098876"/>
          </a:xfrm>
          <a:prstGeom prst="rect">
            <a:avLst/>
          </a:prstGeom>
          <a:noFill/>
          <a:ln>
            <a:noFill/>
          </a:ln>
        </p:spPr>
      </p:pic>
      <p:sp>
        <p:nvSpPr>
          <p:cNvPr id="4" name="Rectangle 3">
            <a:extLst>
              <a:ext uri="{FF2B5EF4-FFF2-40B4-BE49-F238E27FC236}">
                <a16:creationId xmlns:a16="http://schemas.microsoft.com/office/drawing/2014/main" id="{02AD00E8-1F7A-7E54-3577-0B46A03D07B5}"/>
              </a:ext>
            </a:extLst>
          </p:cNvPr>
          <p:cNvSpPr/>
          <p:nvPr/>
        </p:nvSpPr>
        <p:spPr>
          <a:xfrm>
            <a:off x="1282337" y="1980748"/>
            <a:ext cx="3352572" cy="932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8" name="Google Shape;608;g13de5ea32ec_3_58">
            <a:extLst>
              <a:ext uri="{FF2B5EF4-FFF2-40B4-BE49-F238E27FC236}">
                <a16:creationId xmlns:a16="http://schemas.microsoft.com/office/drawing/2014/main" id="{53B29D68-D831-8BA4-2DBA-28ED82CDD161}"/>
              </a:ext>
            </a:extLst>
          </p:cNvPr>
          <p:cNvSpPr txBox="1"/>
          <p:nvPr/>
        </p:nvSpPr>
        <p:spPr>
          <a:xfrm>
            <a:off x="1245266" y="2032125"/>
            <a:ext cx="3381000" cy="707846"/>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Calibri"/>
              <a:buNone/>
            </a:pPr>
            <a:r>
              <a:rPr lang="en-US" sz="800" dirty="0">
                <a:latin typeface="Calibri" panose="020F0502020204030204" pitchFamily="34" charset="0"/>
                <a:cs typeface="Times New Roman" panose="02020603050405020304" pitchFamily="18" charset="0"/>
              </a:rPr>
              <a:t>T</a:t>
            </a:r>
            <a:r>
              <a:rPr lang="en-US" sz="800" dirty="0">
                <a:effectLst/>
                <a:latin typeface="Calibri" panose="020F0502020204030204" pitchFamily="34" charset="0"/>
                <a:ea typeface="Calibri" panose="020F0502020204030204" pitchFamily="34" charset="0"/>
                <a:cs typeface="Times New Roman" panose="02020603050405020304" pitchFamily="18" charset="0"/>
              </a:rPr>
              <a:t>echnology decision-makers in small and midsize businesses are often responsible for more than just IT—meaning their priorities are different. </a:t>
            </a:r>
            <a:br>
              <a:rPr lang="en-US" sz="800" dirty="0">
                <a:effectLst/>
                <a:latin typeface="Calibri" panose="020F0502020204030204" pitchFamily="34" charset="0"/>
                <a:ea typeface="Calibri" panose="020F0502020204030204" pitchFamily="34" charset="0"/>
                <a:cs typeface="Times New Roman" panose="02020603050405020304" pitchFamily="18" charset="0"/>
              </a:rPr>
            </a:br>
            <a:r>
              <a:rPr lang="en-US" sz="800" dirty="0">
                <a:effectLst/>
                <a:latin typeface="Calibri" panose="020F0502020204030204" pitchFamily="34" charset="0"/>
                <a:ea typeface="Calibri" panose="020F0502020204030204" pitchFamily="34" charset="0"/>
                <a:cs typeface="Times New Roman" panose="02020603050405020304" pitchFamily="18" charset="0"/>
              </a:rPr>
              <a:t>We can help you understand how cloud can satisfy more than just the technology challenge through one of our free Reach for the Cloud Workshops. Register today.</a:t>
            </a:r>
            <a:endParaRPr lang="en-GB" sz="800" dirty="0">
              <a:solidFill>
                <a:srgbClr val="000000"/>
              </a:solidFill>
              <a:latin typeface="Arial"/>
              <a:cs typeface="Arial"/>
              <a:sym typeface="Arial"/>
            </a:endParaRPr>
          </a:p>
        </p:txBody>
      </p:sp>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215400"/>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i="0" u="none" strike="noStrike" cap="none" dirty="0">
                <a:solidFill>
                  <a:srgbClr val="000000"/>
                </a:solidFill>
                <a:latin typeface="Arial"/>
                <a:ea typeface="Arial"/>
                <a:cs typeface="Arial"/>
                <a:sym typeface="Arial"/>
              </a:rPr>
              <a:t>Free Cloud Workshops for SMB’s</a:t>
            </a:r>
            <a:endParaRPr lang="en-GB"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850939"/>
            <a:ext cx="1162719" cy="2000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700" i="0" u="none" strike="noStrike" cap="none" dirty="0" err="1">
                <a:solidFill>
                  <a:srgbClr val="000000"/>
                </a:solidFill>
                <a:latin typeface="Arial"/>
                <a:ea typeface="Arial"/>
                <a:cs typeface="Arial"/>
                <a:sym typeface="Arial"/>
              </a:rPr>
              <a:t>Partnerwebsite.com</a:t>
            </a:r>
            <a:endParaRPr lang="en-GB"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3"/>
          <a:srcRect l="14" r="14"/>
          <a:stretch/>
        </p:blipFill>
        <p:spPr>
          <a:xfrm>
            <a:off x="1238412" y="2745939"/>
            <a:ext cx="3447752" cy="1859326"/>
          </a:xfrm>
          <a:prstGeom prst="rect">
            <a:avLst/>
          </a:prstGeom>
        </p:spPr>
      </p:pic>
      <p:pic>
        <p:nvPicPr>
          <p:cNvPr id="5" name="Picture 4">
            <a:extLst>
              <a:ext uri="{FF2B5EF4-FFF2-40B4-BE49-F238E27FC236}">
                <a16:creationId xmlns:a16="http://schemas.microsoft.com/office/drawing/2014/main" id="{58E34E6C-23D6-A0BA-BEC5-64A31BB4EE70}"/>
              </a:ext>
            </a:extLst>
          </p:cNvPr>
          <p:cNvPicPr>
            <a:picLocks noChangeAspect="1"/>
          </p:cNvPicPr>
          <p:nvPr/>
        </p:nvPicPr>
        <p:blipFill>
          <a:blip r:embed="rId4"/>
          <a:srcRect l="4" r="4"/>
          <a:stretch/>
        </p:blipFill>
        <p:spPr>
          <a:xfrm>
            <a:off x="6096000" y="2567614"/>
            <a:ext cx="4375457" cy="2359297"/>
          </a:xfrm>
          <a:prstGeom prst="rect">
            <a:avLst/>
          </a:prstGeom>
        </p:spPr>
      </p:pic>
      <p:sp>
        <p:nvSpPr>
          <p:cNvPr id="3" name="TextBox 2">
            <a:extLst>
              <a:ext uri="{FF2B5EF4-FFF2-40B4-BE49-F238E27FC236}">
                <a16:creationId xmlns:a16="http://schemas.microsoft.com/office/drawing/2014/main" id="{A59CAB1E-6081-94FE-10E6-F420AC6010C6}"/>
              </a:ext>
            </a:extLst>
          </p:cNvPr>
          <p:cNvSpPr txBox="1"/>
          <p:nvPr/>
        </p:nvSpPr>
        <p:spPr>
          <a:xfrm>
            <a:off x="2252958" y="30372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
        <p:nvSpPr>
          <p:cNvPr id="6" name="TextBox 5">
            <a:extLst>
              <a:ext uri="{FF2B5EF4-FFF2-40B4-BE49-F238E27FC236}">
                <a16:creationId xmlns:a16="http://schemas.microsoft.com/office/drawing/2014/main" id="{581804F0-930F-3AAA-EA1A-E8FE3C4FD560}"/>
              </a:ext>
            </a:extLst>
          </p:cNvPr>
          <p:cNvSpPr txBox="1"/>
          <p:nvPr/>
        </p:nvSpPr>
        <p:spPr>
          <a:xfrm>
            <a:off x="7358358" y="29610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Tree>
    <p:extLst>
      <p:ext uri="{BB962C8B-B14F-4D97-AF65-F5344CB8AC3E}">
        <p14:creationId xmlns:p14="http://schemas.microsoft.com/office/powerpoint/2010/main" val="987345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A9550AA6-E24C-3896-B9F8-896A144B3708}"/>
              </a:ext>
            </a:extLst>
          </p:cNvPr>
          <p:cNvSpPr/>
          <p:nvPr/>
        </p:nvSpPr>
        <p:spPr>
          <a:xfrm>
            <a:off x="1238412" y="1535029"/>
            <a:ext cx="3448464" cy="3070236"/>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2</a:t>
            </a:r>
          </a:p>
        </p:txBody>
      </p:sp>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2">
            <a:alphaModFix/>
          </a:blip>
          <a:srcRect t="71307"/>
          <a:stretch/>
        </p:blipFill>
        <p:spPr>
          <a:xfrm>
            <a:off x="1238412" y="4605265"/>
            <a:ext cx="3448751" cy="1098876"/>
          </a:xfrm>
          <a:prstGeom prst="rect">
            <a:avLst/>
          </a:prstGeom>
          <a:noFill/>
          <a:ln>
            <a:noFill/>
          </a:ln>
        </p:spPr>
      </p:pic>
      <p:sp>
        <p:nvSpPr>
          <p:cNvPr id="3" name="Rectangle 2">
            <a:extLst>
              <a:ext uri="{FF2B5EF4-FFF2-40B4-BE49-F238E27FC236}">
                <a16:creationId xmlns:a16="http://schemas.microsoft.com/office/drawing/2014/main" id="{10FEAE9C-BC2C-73BD-DD42-401105FC29ED}"/>
              </a:ext>
            </a:extLst>
          </p:cNvPr>
          <p:cNvSpPr/>
          <p:nvPr/>
        </p:nvSpPr>
        <p:spPr>
          <a:xfrm>
            <a:off x="1282337" y="1980748"/>
            <a:ext cx="3352572" cy="9325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8" name="Google Shape;608;g13de5ea32ec_3_58">
            <a:extLst>
              <a:ext uri="{FF2B5EF4-FFF2-40B4-BE49-F238E27FC236}">
                <a16:creationId xmlns:a16="http://schemas.microsoft.com/office/drawing/2014/main" id="{53B29D68-D831-8BA4-2DBA-28ED82CDD161}"/>
              </a:ext>
            </a:extLst>
          </p:cNvPr>
          <p:cNvSpPr txBox="1"/>
          <p:nvPr/>
        </p:nvSpPr>
        <p:spPr>
          <a:xfrm>
            <a:off x="1245266" y="2032125"/>
            <a:ext cx="3381000" cy="707846"/>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Calibri"/>
              <a:buNone/>
            </a:pPr>
            <a:r>
              <a:rPr lang="en-US" sz="800" dirty="0">
                <a:latin typeface="Calibri" panose="020F0502020204030204" pitchFamily="34" charset="0"/>
                <a:cs typeface="Times New Roman" panose="02020603050405020304" pitchFamily="18" charset="0"/>
              </a:rPr>
              <a:t>T</a:t>
            </a:r>
            <a:r>
              <a:rPr lang="en-US" sz="800" dirty="0">
                <a:effectLst/>
                <a:latin typeface="Calibri" panose="020F0502020204030204" pitchFamily="34" charset="0"/>
                <a:ea typeface="Calibri" panose="020F0502020204030204" pitchFamily="34" charset="0"/>
                <a:cs typeface="Times New Roman" panose="02020603050405020304" pitchFamily="18" charset="0"/>
              </a:rPr>
              <a:t>echnology decision-makers in small and midsize businesses are often responsible for more than just IT—meaning their priorities are different. </a:t>
            </a:r>
            <a:br>
              <a:rPr lang="en-US" sz="800" dirty="0">
                <a:effectLst/>
                <a:latin typeface="Calibri" panose="020F0502020204030204" pitchFamily="34" charset="0"/>
                <a:ea typeface="Calibri" panose="020F0502020204030204" pitchFamily="34" charset="0"/>
                <a:cs typeface="Times New Roman" panose="02020603050405020304" pitchFamily="18" charset="0"/>
              </a:rPr>
            </a:br>
            <a:r>
              <a:rPr lang="en-US" sz="800" dirty="0">
                <a:effectLst/>
                <a:latin typeface="Calibri" panose="020F0502020204030204" pitchFamily="34" charset="0"/>
                <a:ea typeface="Calibri" panose="020F0502020204030204" pitchFamily="34" charset="0"/>
                <a:cs typeface="Times New Roman" panose="02020603050405020304" pitchFamily="18" charset="0"/>
              </a:rPr>
              <a:t>We can help you understand how cloud can satisfy more than just the technology challenge through one of our free Reach for the Cloud Workshops. Register today.</a:t>
            </a:r>
            <a:endParaRPr lang="en-GB" sz="800" dirty="0">
              <a:solidFill>
                <a:srgbClr val="000000"/>
              </a:solidFill>
              <a:latin typeface="Arial"/>
              <a:cs typeface="Arial"/>
              <a:sym typeface="Arial"/>
            </a:endParaRPr>
          </a:p>
        </p:txBody>
      </p:sp>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215400"/>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i="0" u="none" strike="noStrike" cap="none" dirty="0">
                <a:solidFill>
                  <a:srgbClr val="000000"/>
                </a:solidFill>
                <a:latin typeface="Arial"/>
                <a:ea typeface="Arial"/>
                <a:cs typeface="Arial"/>
                <a:sym typeface="Arial"/>
              </a:rPr>
              <a:t>Free Cloud Workshops for SMB’s</a:t>
            </a:r>
            <a:endParaRPr lang="en-GB"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850939"/>
            <a:ext cx="1162719" cy="2000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700" i="0" u="none" strike="noStrike" cap="none" dirty="0" err="1">
                <a:solidFill>
                  <a:srgbClr val="000000"/>
                </a:solidFill>
                <a:latin typeface="Arial"/>
                <a:ea typeface="Arial"/>
                <a:cs typeface="Arial"/>
                <a:sym typeface="Arial"/>
              </a:rPr>
              <a:t>Partnerwebsite.com</a:t>
            </a:r>
            <a:endParaRPr lang="en-GB"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3"/>
          <a:srcRect l="12" r="12"/>
          <a:stretch/>
        </p:blipFill>
        <p:spPr>
          <a:xfrm>
            <a:off x="1238412" y="2745939"/>
            <a:ext cx="3447900" cy="1859326"/>
          </a:xfrm>
          <a:prstGeom prst="rect">
            <a:avLst/>
          </a:prstGeom>
        </p:spPr>
      </p:pic>
      <p:pic>
        <p:nvPicPr>
          <p:cNvPr id="5" name="Picture 4">
            <a:extLst>
              <a:ext uri="{FF2B5EF4-FFF2-40B4-BE49-F238E27FC236}">
                <a16:creationId xmlns:a16="http://schemas.microsoft.com/office/drawing/2014/main" id="{58E34E6C-23D6-A0BA-BEC5-64A31BB4EE70}"/>
              </a:ext>
            </a:extLst>
          </p:cNvPr>
          <p:cNvPicPr>
            <a:picLocks noChangeAspect="1"/>
          </p:cNvPicPr>
          <p:nvPr/>
        </p:nvPicPr>
        <p:blipFill>
          <a:blip r:embed="rId4"/>
          <a:srcRect l="7" r="7"/>
          <a:stretch/>
        </p:blipFill>
        <p:spPr>
          <a:xfrm>
            <a:off x="6096000" y="2567614"/>
            <a:ext cx="4375166" cy="2359297"/>
          </a:xfrm>
          <a:prstGeom prst="rect">
            <a:avLst/>
          </a:prstGeom>
        </p:spPr>
      </p:pic>
      <p:sp>
        <p:nvSpPr>
          <p:cNvPr id="4" name="TextBox 3">
            <a:extLst>
              <a:ext uri="{FF2B5EF4-FFF2-40B4-BE49-F238E27FC236}">
                <a16:creationId xmlns:a16="http://schemas.microsoft.com/office/drawing/2014/main" id="{F3A020C1-82C3-4E7F-C1DA-27B7A11B39C0}"/>
              </a:ext>
            </a:extLst>
          </p:cNvPr>
          <p:cNvSpPr txBox="1"/>
          <p:nvPr/>
        </p:nvSpPr>
        <p:spPr>
          <a:xfrm>
            <a:off x="2252958" y="30372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
        <p:nvSpPr>
          <p:cNvPr id="6" name="TextBox 5">
            <a:extLst>
              <a:ext uri="{FF2B5EF4-FFF2-40B4-BE49-F238E27FC236}">
                <a16:creationId xmlns:a16="http://schemas.microsoft.com/office/drawing/2014/main" id="{F7CD460E-2C68-C090-0B74-2F9D5715D8E7}"/>
              </a:ext>
            </a:extLst>
          </p:cNvPr>
          <p:cNvSpPr txBox="1"/>
          <p:nvPr/>
        </p:nvSpPr>
        <p:spPr>
          <a:xfrm>
            <a:off x="7358358" y="29610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
        <p:nvSpPr>
          <p:cNvPr id="9" name="Rectangle 8">
            <a:extLst>
              <a:ext uri="{FF2B5EF4-FFF2-40B4-BE49-F238E27FC236}">
                <a16:creationId xmlns:a16="http://schemas.microsoft.com/office/drawing/2014/main" id="{4489AC2D-2C29-E90B-D14D-230766D28A72}"/>
              </a:ext>
            </a:extLst>
          </p:cNvPr>
          <p:cNvSpPr/>
          <p:nvPr/>
        </p:nvSpPr>
        <p:spPr>
          <a:xfrm>
            <a:off x="1417806" y="1697851"/>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10" name="TextBox 9">
            <a:extLst>
              <a:ext uri="{FF2B5EF4-FFF2-40B4-BE49-F238E27FC236}">
                <a16:creationId xmlns:a16="http://schemas.microsoft.com/office/drawing/2014/main" id="{5218B87A-AD47-608E-0607-97BDE9316FE4}"/>
              </a:ext>
            </a:extLst>
          </p:cNvPr>
          <p:cNvSpPr txBox="1"/>
          <p:nvPr/>
        </p:nvSpPr>
        <p:spPr>
          <a:xfrm>
            <a:off x="1661009" y="1591308"/>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1" name="TextBox 10">
            <a:extLst>
              <a:ext uri="{FF2B5EF4-FFF2-40B4-BE49-F238E27FC236}">
                <a16:creationId xmlns:a16="http://schemas.microsoft.com/office/drawing/2014/main" id="{9EE9764C-1870-705F-E64A-259BFF905BEC}"/>
              </a:ext>
            </a:extLst>
          </p:cNvPr>
          <p:cNvSpPr txBox="1"/>
          <p:nvPr/>
        </p:nvSpPr>
        <p:spPr>
          <a:xfrm>
            <a:off x="4299715" y="1445114"/>
            <a:ext cx="415498" cy="369332"/>
          </a:xfrm>
          <a:prstGeom prst="rect">
            <a:avLst/>
          </a:prstGeom>
          <a:noFill/>
        </p:spPr>
        <p:txBody>
          <a:bodyPr wrap="none" rtlCol="0">
            <a:spAutoFit/>
          </a:bodyPr>
          <a:lstStyle/>
          <a:p>
            <a:r>
              <a:rPr lang="en-US" dirty="0"/>
              <a:t>…</a:t>
            </a:r>
          </a:p>
        </p:txBody>
      </p:sp>
    </p:spTree>
    <p:extLst>
      <p:ext uri="{BB962C8B-B14F-4D97-AF65-F5344CB8AC3E}">
        <p14:creationId xmlns:p14="http://schemas.microsoft.com/office/powerpoint/2010/main" val="4289251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3751B02B-F357-9A52-175F-62EB18F300B2}"/>
              </a:ext>
            </a:extLst>
          </p:cNvPr>
          <p:cNvSpPr/>
          <p:nvPr/>
        </p:nvSpPr>
        <p:spPr>
          <a:xfrm>
            <a:off x="1238412" y="1819910"/>
            <a:ext cx="3448464" cy="2785355"/>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Google Shape;608;g13de5ea32ec_3_58">
            <a:extLst>
              <a:ext uri="{FF2B5EF4-FFF2-40B4-BE49-F238E27FC236}">
                <a16:creationId xmlns:a16="http://schemas.microsoft.com/office/drawing/2014/main" id="{823D9290-1C38-A5AE-D5FE-348B66381DF2}"/>
              </a:ext>
            </a:extLst>
          </p:cNvPr>
          <p:cNvSpPr txBox="1"/>
          <p:nvPr/>
        </p:nvSpPr>
        <p:spPr>
          <a:xfrm>
            <a:off x="1253909" y="2306630"/>
            <a:ext cx="3431344" cy="461624"/>
          </a:xfrm>
          <a:prstGeom prst="rect">
            <a:avLst/>
          </a:prstGeom>
          <a:solidFill>
            <a:srgbClr val="FFFFFF"/>
          </a:solidFill>
          <a:ln>
            <a:noFill/>
          </a:ln>
        </p:spPr>
        <p:txBody>
          <a:bodyPr spcFirstLastPara="1" wrap="square" lIns="91425" tIns="45700" rIns="91425" bIns="45700" anchor="t" anchorCtr="0">
            <a:spAutoFit/>
          </a:bodyPr>
          <a:lstStyle/>
          <a:p>
            <a:r>
              <a:rPr lang="en-US" sz="800" dirty="0">
                <a:effectLst/>
                <a:latin typeface="Calibri" panose="020F0502020204030204" pitchFamily="34" charset="0"/>
                <a:ea typeface="Calibri" panose="020F0502020204030204" pitchFamily="34" charset="0"/>
                <a:cs typeface="Times New Roman" panose="02020603050405020304" pitchFamily="18" charset="0"/>
              </a:rPr>
              <a:t>Small and mid size businesses need their technology partners to understand and support their strategy. Let’s explore all the ways we can support yours through our free cloud workshops.</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3</a:t>
            </a:r>
          </a:p>
        </p:txBody>
      </p:sp>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3">
            <a:alphaModFix/>
          </a:blip>
          <a:srcRect t="71307"/>
          <a:stretch/>
        </p:blipFill>
        <p:spPr>
          <a:xfrm>
            <a:off x="1238412" y="4605265"/>
            <a:ext cx="3448751" cy="1098876"/>
          </a:xfrm>
          <a:prstGeom prst="rect">
            <a:avLst/>
          </a:prstGeom>
          <a:noFill/>
          <a:ln>
            <a:noFill/>
          </a:ln>
        </p:spPr>
      </p:pic>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215403"/>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dirty="0">
                <a:solidFill>
                  <a:srgbClr val="000000"/>
                </a:solidFill>
                <a:latin typeface="Arial"/>
                <a:cs typeface="Arial"/>
                <a:sym typeface="Arial"/>
              </a:rPr>
              <a:t>Register for a free SMB Cloud Workshop today</a:t>
            </a:r>
            <a:endParaRPr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850939"/>
            <a:ext cx="1162719" cy="2000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700" i="0" u="none" strike="noStrike" cap="none" dirty="0" err="1">
                <a:solidFill>
                  <a:srgbClr val="000000"/>
                </a:solidFill>
                <a:latin typeface="Arial"/>
                <a:ea typeface="Arial"/>
                <a:cs typeface="Arial"/>
                <a:sym typeface="Arial"/>
              </a:rPr>
              <a:t>Partnerwebsite.com</a:t>
            </a:r>
            <a:endParaRPr lang="en-GB"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4"/>
          <a:srcRect l="14" r="14"/>
          <a:stretch/>
        </p:blipFill>
        <p:spPr>
          <a:xfrm>
            <a:off x="1238413" y="2745939"/>
            <a:ext cx="3447750" cy="1859326"/>
          </a:xfrm>
          <a:prstGeom prst="rect">
            <a:avLst/>
          </a:prstGeom>
        </p:spPr>
      </p:pic>
      <p:pic>
        <p:nvPicPr>
          <p:cNvPr id="5" name="Picture 4">
            <a:extLst>
              <a:ext uri="{FF2B5EF4-FFF2-40B4-BE49-F238E27FC236}">
                <a16:creationId xmlns:a16="http://schemas.microsoft.com/office/drawing/2014/main" id="{58E34E6C-23D6-A0BA-BEC5-64A31BB4EE70}"/>
              </a:ext>
            </a:extLst>
          </p:cNvPr>
          <p:cNvPicPr>
            <a:picLocks noChangeAspect="1"/>
          </p:cNvPicPr>
          <p:nvPr/>
        </p:nvPicPr>
        <p:blipFill>
          <a:blip r:embed="rId5"/>
          <a:srcRect l="4" r="4"/>
          <a:stretch/>
        </p:blipFill>
        <p:spPr>
          <a:xfrm>
            <a:off x="6096000" y="2567614"/>
            <a:ext cx="4375457" cy="2359296"/>
          </a:xfrm>
          <a:prstGeom prst="rect">
            <a:avLst/>
          </a:prstGeom>
        </p:spPr>
      </p:pic>
      <p:sp>
        <p:nvSpPr>
          <p:cNvPr id="4" name="TextBox 3">
            <a:extLst>
              <a:ext uri="{FF2B5EF4-FFF2-40B4-BE49-F238E27FC236}">
                <a16:creationId xmlns:a16="http://schemas.microsoft.com/office/drawing/2014/main" id="{7FD82472-2C7E-ECCC-CA8F-8EE8F7D63392}"/>
              </a:ext>
            </a:extLst>
          </p:cNvPr>
          <p:cNvSpPr txBox="1"/>
          <p:nvPr/>
        </p:nvSpPr>
        <p:spPr>
          <a:xfrm>
            <a:off x="2252958" y="30372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
        <p:nvSpPr>
          <p:cNvPr id="7" name="TextBox 6">
            <a:extLst>
              <a:ext uri="{FF2B5EF4-FFF2-40B4-BE49-F238E27FC236}">
                <a16:creationId xmlns:a16="http://schemas.microsoft.com/office/drawing/2014/main" id="{C07B93DB-85B2-A6DE-7C90-3D6EC31C9FDA}"/>
              </a:ext>
            </a:extLst>
          </p:cNvPr>
          <p:cNvSpPr txBox="1"/>
          <p:nvPr/>
        </p:nvSpPr>
        <p:spPr>
          <a:xfrm>
            <a:off x="7358358" y="2961048"/>
            <a:ext cx="561620" cy="107722"/>
          </a:xfrm>
          <a:prstGeom prst="rect">
            <a:avLst/>
          </a:prstGeom>
          <a:noFill/>
          <a:ln>
            <a:solidFill>
              <a:schemeClr val="tx1"/>
            </a:solidFill>
          </a:ln>
        </p:spPr>
        <p:txBody>
          <a:bodyPr wrap="none" lIns="36000" tIns="0" rIns="36000" bIns="0" rtlCol="0" anchor="t">
            <a:spAutoFit/>
          </a:bodyPr>
          <a:lstStyle/>
          <a:p>
            <a:r>
              <a:rPr lang="en-US" sz="700" dirty="0"/>
              <a:t>Partner logo</a:t>
            </a:r>
          </a:p>
        </p:txBody>
      </p:sp>
      <p:sp>
        <p:nvSpPr>
          <p:cNvPr id="9" name="Rectangle 8">
            <a:extLst>
              <a:ext uri="{FF2B5EF4-FFF2-40B4-BE49-F238E27FC236}">
                <a16:creationId xmlns:a16="http://schemas.microsoft.com/office/drawing/2014/main" id="{CC107515-1F38-A18B-A96B-00683E94E313}"/>
              </a:ext>
            </a:extLst>
          </p:cNvPr>
          <p:cNvSpPr/>
          <p:nvPr/>
        </p:nvSpPr>
        <p:spPr>
          <a:xfrm>
            <a:off x="1417806" y="1982732"/>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10" name="TextBox 9">
            <a:extLst>
              <a:ext uri="{FF2B5EF4-FFF2-40B4-BE49-F238E27FC236}">
                <a16:creationId xmlns:a16="http://schemas.microsoft.com/office/drawing/2014/main" id="{B975DDD1-A95D-FDDA-5FE1-FF014BEE3A5B}"/>
              </a:ext>
            </a:extLst>
          </p:cNvPr>
          <p:cNvSpPr txBox="1"/>
          <p:nvPr/>
        </p:nvSpPr>
        <p:spPr>
          <a:xfrm>
            <a:off x="1661009" y="1876189"/>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1" name="TextBox 10">
            <a:extLst>
              <a:ext uri="{FF2B5EF4-FFF2-40B4-BE49-F238E27FC236}">
                <a16:creationId xmlns:a16="http://schemas.microsoft.com/office/drawing/2014/main" id="{4617FBA6-1BCE-5626-7AAB-71535A890EE8}"/>
              </a:ext>
            </a:extLst>
          </p:cNvPr>
          <p:cNvSpPr txBox="1"/>
          <p:nvPr/>
        </p:nvSpPr>
        <p:spPr>
          <a:xfrm>
            <a:off x="4299715" y="1729995"/>
            <a:ext cx="415498" cy="369332"/>
          </a:xfrm>
          <a:prstGeom prst="rect">
            <a:avLst/>
          </a:prstGeom>
          <a:noFill/>
        </p:spPr>
        <p:txBody>
          <a:bodyPr wrap="none" rtlCol="0">
            <a:spAutoFit/>
          </a:bodyPr>
          <a:lstStyle/>
          <a:p>
            <a:r>
              <a:rPr lang="en-US" dirty="0"/>
              <a:t>…</a:t>
            </a:r>
          </a:p>
        </p:txBody>
      </p:sp>
    </p:spTree>
    <p:extLst>
      <p:ext uri="{BB962C8B-B14F-4D97-AF65-F5344CB8AC3E}">
        <p14:creationId xmlns:p14="http://schemas.microsoft.com/office/powerpoint/2010/main" val="243244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C4287947-8E2C-49CA-ECA4-43379A1B5468}"/>
              </a:ext>
            </a:extLst>
          </p:cNvPr>
          <p:cNvSpPr/>
          <p:nvPr/>
        </p:nvSpPr>
        <p:spPr>
          <a:xfrm>
            <a:off x="1238412" y="1819910"/>
            <a:ext cx="3448464" cy="2785355"/>
          </a:xfrm>
          <a:prstGeom prst="roundRect">
            <a:avLst>
              <a:gd name="adj" fmla="val 657"/>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608;g13de5ea32ec_3_58">
            <a:extLst>
              <a:ext uri="{FF2B5EF4-FFF2-40B4-BE49-F238E27FC236}">
                <a16:creationId xmlns:a16="http://schemas.microsoft.com/office/drawing/2014/main" id="{30C060B2-1069-39DF-088A-9B8FF10ED338}"/>
              </a:ext>
            </a:extLst>
          </p:cNvPr>
          <p:cNvSpPr txBox="1"/>
          <p:nvPr/>
        </p:nvSpPr>
        <p:spPr>
          <a:xfrm>
            <a:off x="1253909" y="2306630"/>
            <a:ext cx="3431344" cy="461624"/>
          </a:xfrm>
          <a:prstGeom prst="rect">
            <a:avLst/>
          </a:prstGeom>
          <a:solidFill>
            <a:srgbClr val="FFFFFF"/>
          </a:solidFill>
          <a:ln>
            <a:noFill/>
          </a:ln>
        </p:spPr>
        <p:txBody>
          <a:bodyPr spcFirstLastPara="1" wrap="square" lIns="91425" tIns="45700" rIns="91425" bIns="45700" anchor="t" anchorCtr="0">
            <a:spAutoFit/>
          </a:bodyPr>
          <a:lstStyle/>
          <a:p>
            <a:r>
              <a:rPr lang="en-US" sz="800" dirty="0">
                <a:effectLst/>
                <a:latin typeface="Calibri" panose="020F0502020204030204" pitchFamily="34" charset="0"/>
                <a:ea typeface="Calibri" panose="020F0502020204030204" pitchFamily="34" charset="0"/>
                <a:cs typeface="Times New Roman" panose="02020603050405020304" pitchFamily="18" charset="0"/>
              </a:rPr>
              <a:t>Small and mid size businesses need their technology partners to understand and support their strategy. Let’s explore all the ways we can support yours through our free cloud workshops.</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ctangle 9">
            <a:extLst>
              <a:ext uri="{FF2B5EF4-FFF2-40B4-BE49-F238E27FC236}">
                <a16:creationId xmlns:a16="http://schemas.microsoft.com/office/drawing/2014/main" id="{814E0D44-3149-83D5-3CEA-56ACA2C128C5}"/>
              </a:ext>
            </a:extLst>
          </p:cNvPr>
          <p:cNvSpPr/>
          <p:nvPr/>
        </p:nvSpPr>
        <p:spPr>
          <a:xfrm>
            <a:off x="1417806" y="1982732"/>
            <a:ext cx="215153" cy="215153"/>
          </a:xfrm>
          <a:prstGeom prst="rect">
            <a:avLst/>
          </a:prstGeom>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dirty="0"/>
              <a:t>P</a:t>
            </a:r>
          </a:p>
        </p:txBody>
      </p:sp>
      <p:sp>
        <p:nvSpPr>
          <p:cNvPr id="11" name="TextBox 10">
            <a:extLst>
              <a:ext uri="{FF2B5EF4-FFF2-40B4-BE49-F238E27FC236}">
                <a16:creationId xmlns:a16="http://schemas.microsoft.com/office/drawing/2014/main" id="{9C0A00F8-9C93-96DF-E9DE-B550D56D270C}"/>
              </a:ext>
            </a:extLst>
          </p:cNvPr>
          <p:cNvSpPr txBox="1"/>
          <p:nvPr/>
        </p:nvSpPr>
        <p:spPr>
          <a:xfrm>
            <a:off x="1661009" y="1876189"/>
            <a:ext cx="787395" cy="446276"/>
          </a:xfrm>
          <a:prstGeom prst="rect">
            <a:avLst/>
          </a:prstGeom>
          <a:solidFill>
            <a:schemeClr val="bg1"/>
          </a:solidFill>
        </p:spPr>
        <p:txBody>
          <a:bodyPr wrap="none" rtlCol="0">
            <a:spAutoFit/>
          </a:bodyPr>
          <a:lstStyle/>
          <a:p>
            <a:r>
              <a:rPr lang="en-US" sz="900" b="1" dirty="0"/>
              <a:t>Partner</a:t>
            </a:r>
          </a:p>
          <a:p>
            <a:r>
              <a:rPr lang="en-US" sz="700" dirty="0">
                <a:solidFill>
                  <a:schemeClr val="accent2"/>
                </a:solidFill>
              </a:rPr>
              <a:t>5,836 followers</a:t>
            </a:r>
          </a:p>
          <a:p>
            <a:r>
              <a:rPr lang="en-US" sz="700" dirty="0">
                <a:solidFill>
                  <a:schemeClr val="accent2"/>
                </a:solidFill>
              </a:rPr>
              <a:t>1w</a:t>
            </a:r>
          </a:p>
        </p:txBody>
      </p:sp>
      <p:sp>
        <p:nvSpPr>
          <p:cNvPr id="13" name="TextBox 12">
            <a:extLst>
              <a:ext uri="{FF2B5EF4-FFF2-40B4-BE49-F238E27FC236}">
                <a16:creationId xmlns:a16="http://schemas.microsoft.com/office/drawing/2014/main" id="{152EB125-BCFF-F654-190E-2DAE9222C07D}"/>
              </a:ext>
            </a:extLst>
          </p:cNvPr>
          <p:cNvSpPr txBox="1"/>
          <p:nvPr/>
        </p:nvSpPr>
        <p:spPr>
          <a:xfrm>
            <a:off x="4299715" y="1729995"/>
            <a:ext cx="415498" cy="369332"/>
          </a:xfrm>
          <a:prstGeom prst="rect">
            <a:avLst/>
          </a:prstGeom>
          <a:noFill/>
        </p:spPr>
        <p:txBody>
          <a:bodyPr wrap="none" rtlCol="0">
            <a:spAutoFit/>
          </a:bodyPr>
          <a:lstStyle/>
          <a:p>
            <a:r>
              <a:rPr lang="en-US" dirty="0"/>
              <a:t>…</a:t>
            </a:r>
          </a:p>
        </p:txBody>
      </p:sp>
      <p:sp>
        <p:nvSpPr>
          <p:cNvPr id="2" name="Title 1">
            <a:extLst>
              <a:ext uri="{FF2B5EF4-FFF2-40B4-BE49-F238E27FC236}">
                <a16:creationId xmlns:a16="http://schemas.microsoft.com/office/drawing/2014/main" id="{E8825B1F-43A3-E175-4DD3-18DAAB1B542B}"/>
              </a:ext>
            </a:extLst>
          </p:cNvPr>
          <p:cNvSpPr>
            <a:spLocks noGrp="1"/>
          </p:cNvSpPr>
          <p:nvPr>
            <p:ph type="title"/>
          </p:nvPr>
        </p:nvSpPr>
        <p:spPr/>
        <p:txBody>
          <a:bodyPr>
            <a:normAutofit/>
          </a:bodyPr>
          <a:lstStyle/>
          <a:p>
            <a:r>
              <a:rPr lang="en-US" dirty="0"/>
              <a:t>Ad 3</a:t>
            </a:r>
          </a:p>
        </p:txBody>
      </p:sp>
      <p:pic>
        <p:nvPicPr>
          <p:cNvPr id="15" name="Google Shape;607;g13de5ea32ec_3_58">
            <a:extLst>
              <a:ext uri="{FF2B5EF4-FFF2-40B4-BE49-F238E27FC236}">
                <a16:creationId xmlns:a16="http://schemas.microsoft.com/office/drawing/2014/main" id="{31089BC0-646F-A491-D3B9-8E900857D095}"/>
              </a:ext>
            </a:extLst>
          </p:cNvPr>
          <p:cNvPicPr preferRelativeResize="0"/>
          <p:nvPr/>
        </p:nvPicPr>
        <p:blipFill rotWithShape="1">
          <a:blip r:embed="rId3">
            <a:alphaModFix/>
          </a:blip>
          <a:srcRect t="71307"/>
          <a:stretch/>
        </p:blipFill>
        <p:spPr>
          <a:xfrm>
            <a:off x="1238412" y="4605265"/>
            <a:ext cx="3448751" cy="1098876"/>
          </a:xfrm>
          <a:prstGeom prst="rect">
            <a:avLst/>
          </a:prstGeom>
          <a:noFill/>
          <a:ln>
            <a:noFill/>
          </a:ln>
        </p:spPr>
      </p:pic>
      <p:sp>
        <p:nvSpPr>
          <p:cNvPr id="19" name="Google Shape;609;g13de5ea32ec_3_58">
            <a:extLst>
              <a:ext uri="{FF2B5EF4-FFF2-40B4-BE49-F238E27FC236}">
                <a16:creationId xmlns:a16="http://schemas.microsoft.com/office/drawing/2014/main" id="{79B4066A-E2F4-3929-F89F-8E8F0EA96414}"/>
              </a:ext>
            </a:extLst>
          </p:cNvPr>
          <p:cNvSpPr txBox="1"/>
          <p:nvPr/>
        </p:nvSpPr>
        <p:spPr>
          <a:xfrm>
            <a:off x="1253909" y="4635539"/>
            <a:ext cx="3381000" cy="215403"/>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800" b="1" dirty="0">
                <a:solidFill>
                  <a:srgbClr val="000000"/>
                </a:solidFill>
                <a:latin typeface="Arial"/>
                <a:cs typeface="Arial"/>
                <a:sym typeface="Arial"/>
              </a:rPr>
              <a:t>Register for a free SMB Cloud Workshop today</a:t>
            </a:r>
            <a:endParaRPr dirty="0"/>
          </a:p>
        </p:txBody>
      </p:sp>
      <p:sp>
        <p:nvSpPr>
          <p:cNvPr id="20" name="Google Shape;610;g13de5ea32ec_3_58">
            <a:extLst>
              <a:ext uri="{FF2B5EF4-FFF2-40B4-BE49-F238E27FC236}">
                <a16:creationId xmlns:a16="http://schemas.microsoft.com/office/drawing/2014/main" id="{F5D36BAD-8CB4-399B-C7F5-894DE6C6F8E0}"/>
              </a:ext>
            </a:extLst>
          </p:cNvPr>
          <p:cNvSpPr/>
          <p:nvPr/>
        </p:nvSpPr>
        <p:spPr>
          <a:xfrm>
            <a:off x="3745412" y="4688495"/>
            <a:ext cx="799500" cy="215400"/>
          </a:xfrm>
          <a:prstGeom prst="roundRect">
            <a:avLst>
              <a:gd name="adj" fmla="val 50000"/>
            </a:avLst>
          </a:prstGeom>
          <a:noFill/>
          <a:ln w="9525" cap="flat" cmpd="sng">
            <a:solidFill>
              <a:srgbClr val="0563C1"/>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en-GB" sz="800" b="1" i="0" u="none" strike="noStrike" cap="none" dirty="0">
                <a:solidFill>
                  <a:srgbClr val="0563C1"/>
                </a:solidFill>
                <a:latin typeface="Arial"/>
                <a:ea typeface="Arial"/>
                <a:cs typeface="Arial"/>
                <a:sym typeface="Arial"/>
              </a:rPr>
              <a:t>Sign up</a:t>
            </a:r>
            <a:endParaRPr sz="800" b="1" i="0" u="none" strike="noStrike" cap="none" dirty="0">
              <a:solidFill>
                <a:srgbClr val="0563C1"/>
              </a:solidFill>
              <a:latin typeface="Arial"/>
              <a:ea typeface="Arial"/>
              <a:cs typeface="Arial"/>
              <a:sym typeface="Arial"/>
            </a:endParaRPr>
          </a:p>
        </p:txBody>
      </p:sp>
      <p:sp>
        <p:nvSpPr>
          <p:cNvPr id="25" name="Google Shape;609;g13de5ea32ec_3_58">
            <a:extLst>
              <a:ext uri="{FF2B5EF4-FFF2-40B4-BE49-F238E27FC236}">
                <a16:creationId xmlns:a16="http://schemas.microsoft.com/office/drawing/2014/main" id="{509EE2E5-1AD7-DD4A-4FDC-FD4A186107AA}"/>
              </a:ext>
            </a:extLst>
          </p:cNvPr>
          <p:cNvSpPr txBox="1"/>
          <p:nvPr/>
        </p:nvSpPr>
        <p:spPr>
          <a:xfrm>
            <a:off x="1253909" y="4850939"/>
            <a:ext cx="1162719" cy="200014"/>
          </a:xfrm>
          <a:prstGeom prst="rect">
            <a:avLst/>
          </a:prstGeom>
          <a:solidFill>
            <a:srgbClr val="F4F7F9"/>
          </a:solidFill>
          <a:ln>
            <a:noFill/>
          </a:ln>
        </p:spPr>
        <p:txBody>
          <a:bodyPr spcFirstLastPara="1" wrap="square" lIns="72000"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GB" sz="700" i="0" u="none" strike="noStrike" cap="none" dirty="0" err="1">
                <a:solidFill>
                  <a:srgbClr val="000000"/>
                </a:solidFill>
                <a:latin typeface="Arial"/>
                <a:ea typeface="Arial"/>
                <a:cs typeface="Arial"/>
                <a:sym typeface="Arial"/>
              </a:rPr>
              <a:t>Partnerwebsite.com</a:t>
            </a:r>
            <a:endParaRPr lang="en-GB" sz="1600" dirty="0"/>
          </a:p>
        </p:txBody>
      </p:sp>
      <p:pic>
        <p:nvPicPr>
          <p:cNvPr id="26" name="Picture 25">
            <a:extLst>
              <a:ext uri="{FF2B5EF4-FFF2-40B4-BE49-F238E27FC236}">
                <a16:creationId xmlns:a16="http://schemas.microsoft.com/office/drawing/2014/main" id="{42C0BE5C-B23F-6C8E-DEDD-55E17CFEEAB7}"/>
              </a:ext>
            </a:extLst>
          </p:cNvPr>
          <p:cNvPicPr>
            <a:picLocks noChangeAspect="1"/>
          </p:cNvPicPr>
          <p:nvPr/>
        </p:nvPicPr>
        <p:blipFill>
          <a:blip r:embed="rId4"/>
          <a:srcRect l="13" r="13"/>
          <a:stretch/>
        </p:blipFill>
        <p:spPr>
          <a:xfrm>
            <a:off x="1238413" y="2745939"/>
            <a:ext cx="3447841" cy="1859326"/>
          </a:xfrm>
          <a:prstGeom prst="rect">
            <a:avLst/>
          </a:prstGeom>
        </p:spPr>
      </p:pic>
      <p:pic>
        <p:nvPicPr>
          <p:cNvPr id="5" name="Picture 4">
            <a:extLst>
              <a:ext uri="{FF2B5EF4-FFF2-40B4-BE49-F238E27FC236}">
                <a16:creationId xmlns:a16="http://schemas.microsoft.com/office/drawing/2014/main" id="{58E34E6C-23D6-A0BA-BEC5-64A31BB4EE70}"/>
              </a:ext>
            </a:extLst>
          </p:cNvPr>
          <p:cNvPicPr>
            <a:picLocks noChangeAspect="1"/>
          </p:cNvPicPr>
          <p:nvPr/>
        </p:nvPicPr>
        <p:blipFill>
          <a:blip r:embed="rId5"/>
          <a:srcRect l="6" r="6"/>
          <a:stretch/>
        </p:blipFill>
        <p:spPr>
          <a:xfrm>
            <a:off x="6096000" y="2567614"/>
            <a:ext cx="4375268" cy="2359296"/>
          </a:xfrm>
          <a:prstGeom prst="rect">
            <a:avLst/>
          </a:prstGeom>
        </p:spPr>
      </p:pic>
      <p:sp>
        <p:nvSpPr>
          <p:cNvPr id="7" name="TextBox 6">
            <a:extLst>
              <a:ext uri="{FF2B5EF4-FFF2-40B4-BE49-F238E27FC236}">
                <a16:creationId xmlns:a16="http://schemas.microsoft.com/office/drawing/2014/main" id="{C8FDD4D3-7D68-01E5-B669-72B21A980DB4}"/>
              </a:ext>
            </a:extLst>
          </p:cNvPr>
          <p:cNvSpPr txBox="1"/>
          <p:nvPr/>
        </p:nvSpPr>
        <p:spPr>
          <a:xfrm>
            <a:off x="2252958" y="30372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
        <p:nvSpPr>
          <p:cNvPr id="8" name="TextBox 7">
            <a:extLst>
              <a:ext uri="{FF2B5EF4-FFF2-40B4-BE49-F238E27FC236}">
                <a16:creationId xmlns:a16="http://schemas.microsoft.com/office/drawing/2014/main" id="{798A153F-5EFB-E142-DB58-201F5B79D86D}"/>
              </a:ext>
            </a:extLst>
          </p:cNvPr>
          <p:cNvSpPr txBox="1"/>
          <p:nvPr/>
        </p:nvSpPr>
        <p:spPr>
          <a:xfrm>
            <a:off x="7358358" y="2961048"/>
            <a:ext cx="561620" cy="107722"/>
          </a:xfrm>
          <a:prstGeom prst="rect">
            <a:avLst/>
          </a:prstGeom>
          <a:noFill/>
          <a:ln>
            <a:solidFill>
              <a:schemeClr val="bg1"/>
            </a:solidFill>
          </a:ln>
        </p:spPr>
        <p:txBody>
          <a:bodyPr wrap="none" lIns="36000" tIns="0" rIns="36000" bIns="0" rtlCol="0" anchor="t">
            <a:spAutoFit/>
          </a:bodyPr>
          <a:lstStyle/>
          <a:p>
            <a:r>
              <a:rPr lang="en-US" sz="700" dirty="0">
                <a:solidFill>
                  <a:schemeClr val="bg1"/>
                </a:solidFill>
              </a:rPr>
              <a:t>Partner logo</a:t>
            </a:r>
          </a:p>
        </p:txBody>
      </p:sp>
    </p:spTree>
    <p:extLst>
      <p:ext uri="{BB962C8B-B14F-4D97-AF65-F5344CB8AC3E}">
        <p14:creationId xmlns:p14="http://schemas.microsoft.com/office/powerpoint/2010/main" val="4021144150"/>
      </p:ext>
    </p:extLst>
  </p:cSld>
  <p:clrMapOvr>
    <a:masterClrMapping/>
  </p:clrMapOvr>
</p:sld>
</file>

<file path=ppt/theme/theme1.xml><?xml version="1.0" encoding="utf-8"?>
<a:theme xmlns:a="http://schemas.openxmlformats.org/drawingml/2006/main" name="Paal15">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itch Deck Base">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melines">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asics">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ll the columns">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olumns, but not boxes">
  <a:themeElements>
    <a:clrScheme name="Paal15">
      <a:dk1>
        <a:srgbClr val="151524"/>
      </a:dk1>
      <a:lt1>
        <a:srgbClr val="FFFFFF"/>
      </a:lt1>
      <a:dk2>
        <a:srgbClr val="FF384B"/>
      </a:dk2>
      <a:lt2>
        <a:srgbClr val="97CDBB"/>
      </a:lt2>
      <a:accent1>
        <a:srgbClr val="FECDC0"/>
      </a:accent1>
      <a:accent2>
        <a:srgbClr val="9F9F9F"/>
      </a:accent2>
      <a:accent3>
        <a:srgbClr val="E1E8E1"/>
      </a:accent3>
      <a:accent4>
        <a:srgbClr val="FDFAEB"/>
      </a:accent4>
      <a:accent5>
        <a:srgbClr val="FF384B"/>
      </a:accent5>
      <a:accent6>
        <a:srgbClr val="97CDBB"/>
      </a:accent6>
      <a:hlink>
        <a:srgbClr val="151524"/>
      </a:hlink>
      <a:folHlink>
        <a:srgbClr val="15152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e112dfc-6fa1-400f-908a-55164cebbdba">
      <Terms xmlns="http://schemas.microsoft.com/office/infopath/2007/PartnerControls"/>
    </lcf76f155ced4ddcb4097134ff3c332f>
    <TaxCatchAll xmlns="062f5f3b-7348-44f6-a2d5-487752d86c8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196D4D5D1BB25488E3B5986EEEA8C25" ma:contentTypeVersion="11" ma:contentTypeDescription="Create a new document." ma:contentTypeScope="" ma:versionID="452b498032cacba0e9d3486c049bd9a1">
  <xsd:schema xmlns:xsd="http://www.w3.org/2001/XMLSchema" xmlns:xs="http://www.w3.org/2001/XMLSchema" xmlns:p="http://schemas.microsoft.com/office/2006/metadata/properties" xmlns:ns2="ee112dfc-6fa1-400f-908a-55164cebbdba" xmlns:ns3="062f5f3b-7348-44f6-a2d5-487752d86c88" targetNamespace="http://schemas.microsoft.com/office/2006/metadata/properties" ma:root="true" ma:fieldsID="94f793013b67de1b9ce105ae2cbc39bc" ns2:_="" ns3:_="">
    <xsd:import namespace="ee112dfc-6fa1-400f-908a-55164cebbdba"/>
    <xsd:import namespace="062f5f3b-7348-44f6-a2d5-487752d86c8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12dfc-6fa1-400f-908a-55164cebbd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d47dcbc-76c5-46f8-b3ab-758d4e2844d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62f5f3b-7348-44f6-a2d5-487752d86c8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00112cde-8627-49b9-83d5-fb52536ce715}" ma:internalName="TaxCatchAll" ma:showField="CatchAllData" ma:web="062f5f3b-7348-44f6-a2d5-487752d86c8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8E8EEE6-E4CA-422C-9447-663E0CE18948}">
  <ds:schemaRefs>
    <ds:schemaRef ds:uri="http://schemas.microsoft.com/office/2006/metadata/properties"/>
    <ds:schemaRef ds:uri="http://schemas.microsoft.com/office/infopath/2007/PartnerControls"/>
    <ds:schemaRef ds:uri="ee112dfc-6fa1-400f-908a-55164cebbdba"/>
    <ds:schemaRef ds:uri="062f5f3b-7348-44f6-a2d5-487752d86c88"/>
  </ds:schemaRefs>
</ds:datastoreItem>
</file>

<file path=customXml/itemProps2.xml><?xml version="1.0" encoding="utf-8"?>
<ds:datastoreItem xmlns:ds="http://schemas.openxmlformats.org/officeDocument/2006/customXml" ds:itemID="{B5ECE086-B990-4F9A-8C87-BCDA3BB873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112dfc-6fa1-400f-908a-55164cebbdba"/>
    <ds:schemaRef ds:uri="062f5f3b-7348-44f6-a2d5-487752d86c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DF66537-C168-40A9-BEF0-52CCDA4D834C}">
  <ds:schemaRefs>
    <ds:schemaRef ds:uri="http://schemas.microsoft.com/sharepoint/v3/contenttype/forms"/>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10937</TotalTime>
  <Words>457</Words>
  <Application>Microsoft Office PowerPoint</Application>
  <PresentationFormat>Widescreen</PresentationFormat>
  <Paragraphs>77</Paragraphs>
  <Slides>7</Slides>
  <Notes>2</Notes>
  <HiddenSlides>0</HiddenSlides>
  <MMClips>0</MMClips>
  <ScaleCrop>false</ScaleCrop>
  <HeadingPairs>
    <vt:vector size="4" baseType="variant">
      <vt:variant>
        <vt:lpstr>Theme</vt:lpstr>
      </vt:variant>
      <vt:variant>
        <vt:i4>6</vt:i4>
      </vt:variant>
      <vt:variant>
        <vt:lpstr>Slide Titles</vt:lpstr>
      </vt:variant>
      <vt:variant>
        <vt:i4>7</vt:i4>
      </vt:variant>
    </vt:vector>
  </HeadingPairs>
  <TitlesOfParts>
    <vt:vector size="13" baseType="lpstr">
      <vt:lpstr>Paal15</vt:lpstr>
      <vt:lpstr>Pitch Deck Base</vt:lpstr>
      <vt:lpstr>Timelines</vt:lpstr>
      <vt:lpstr>Basics</vt:lpstr>
      <vt:lpstr>All the columns</vt:lpstr>
      <vt:lpstr>Columns, but not boxes</vt:lpstr>
      <vt:lpstr>PowerPoint Presentation</vt:lpstr>
      <vt:lpstr>Ad 1</vt:lpstr>
      <vt:lpstr>Ad 1</vt:lpstr>
      <vt:lpstr>Ad 2</vt:lpstr>
      <vt:lpstr>Ad 2</vt:lpstr>
      <vt:lpstr>Ad 3</vt:lpstr>
      <vt:lpstr>Ad 3</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We’re Paal15. A consulting and go-to-market agency working exclusively in B2B tech.</dc:title>
  <dc:subject/>
  <dc:creator>Maaike van 't Veer</dc:creator>
  <cp:keywords/>
  <dc:description/>
  <cp:lastModifiedBy>Cheryl Draper</cp:lastModifiedBy>
  <cp:revision>118</cp:revision>
  <dcterms:created xsi:type="dcterms:W3CDTF">2022-09-21T11:07:32Z</dcterms:created>
  <dcterms:modified xsi:type="dcterms:W3CDTF">2023-05-17T13:37:40Z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0x010100C196D4D5D1BB25488E3B5986EEEA8C25</vt:lpwstr>
  </property>
</Properties>
</file>